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6" r:id="rId1"/>
  </p:sldMasterIdLst>
  <p:sldIdLst>
    <p:sldId id="257" r:id="rId2"/>
    <p:sldId id="256" r:id="rId3"/>
    <p:sldId id="258" r:id="rId4"/>
    <p:sldId id="259" r:id="rId5"/>
    <p:sldId id="260" r:id="rId6"/>
    <p:sldId id="262" r:id="rId7"/>
    <p:sldId id="263" r:id="rId8"/>
    <p:sldId id="264" r:id="rId9"/>
    <p:sldId id="261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E833F"/>
    <a:srgbClr val="F38F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691"/>
  </p:normalViewPr>
  <p:slideViewPr>
    <p:cSldViewPr snapToGrid="0" snapToObjects="1">
      <p:cViewPr>
        <p:scale>
          <a:sx n="108" d="100"/>
          <a:sy n="108" d="100"/>
        </p:scale>
        <p:origin x="-58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9970FC4-60F2-4A61-99B8-8C8B6EE2269B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6829C1C7-7D76-4273-ACCD-7531DC98B80E}">
      <dgm:prSet/>
      <dgm:spPr/>
      <dgm:t>
        <a:bodyPr/>
        <a:lstStyle/>
        <a:p>
          <a:r>
            <a:rPr lang="vi-VN" i="1"/>
            <a:t>Bước 1: Đề tài của em là gì? Em dự định sẽ nói ở đâu và trong thời gian bao lâu?</a:t>
          </a:r>
          <a:endParaRPr lang="en-US"/>
        </a:p>
      </dgm:t>
    </dgm:pt>
    <dgm:pt modelId="{76C1CB47-7CD0-4D5A-B20E-1DE31A900A0B}" type="parTrans" cxnId="{C8D6C6E5-DAE2-4E2C-B1BE-315AA46C9551}">
      <dgm:prSet/>
      <dgm:spPr/>
      <dgm:t>
        <a:bodyPr/>
        <a:lstStyle/>
        <a:p>
          <a:endParaRPr lang="en-US"/>
        </a:p>
      </dgm:t>
    </dgm:pt>
    <dgm:pt modelId="{863783B1-DA4E-4DCB-9239-3094D2B9B72B}" type="sibTrans" cxnId="{C8D6C6E5-DAE2-4E2C-B1BE-315AA46C9551}">
      <dgm:prSet/>
      <dgm:spPr/>
      <dgm:t>
        <a:bodyPr/>
        <a:lstStyle/>
        <a:p>
          <a:endParaRPr lang="en-US"/>
        </a:p>
      </dgm:t>
    </dgm:pt>
    <dgm:pt modelId="{D5F4AABE-3FD8-4C3A-A5DC-CDBFEC47013B}">
      <dgm:prSet/>
      <dgm:spPr/>
      <dgm:t>
        <a:bodyPr/>
        <a:lstStyle/>
        <a:p>
          <a:r>
            <a:rPr lang="vi-VN" i="1"/>
            <a:t>Bước 2: Em hãy lập dàn ý của bài nói trên cơ sở của bài viết?</a:t>
          </a:r>
          <a:endParaRPr lang="en-US"/>
        </a:p>
      </dgm:t>
    </dgm:pt>
    <dgm:pt modelId="{9DA3FE55-9CCD-4D82-9E08-2295F3E39A69}" type="parTrans" cxnId="{9525C87E-CD26-4A07-BE6E-6396F9CE264F}">
      <dgm:prSet/>
      <dgm:spPr/>
      <dgm:t>
        <a:bodyPr/>
        <a:lstStyle/>
        <a:p>
          <a:endParaRPr lang="en-US"/>
        </a:p>
      </dgm:t>
    </dgm:pt>
    <dgm:pt modelId="{A2FE3076-7B2A-45C2-9D2F-423F36594C4A}" type="sibTrans" cxnId="{9525C87E-CD26-4A07-BE6E-6396F9CE264F}">
      <dgm:prSet/>
      <dgm:spPr/>
      <dgm:t>
        <a:bodyPr/>
        <a:lstStyle/>
        <a:p>
          <a:endParaRPr lang="en-US"/>
        </a:p>
      </dgm:t>
    </dgm:pt>
    <dgm:pt modelId="{8C60E041-5842-4DCE-8AE3-03E8ABF3C2A6}">
      <dgm:prSet/>
      <dgm:spPr/>
      <dgm:t>
        <a:bodyPr/>
        <a:lstStyle/>
        <a:p>
          <a:r>
            <a:rPr lang="vi-VN" i="1"/>
            <a:t>Bước 3: Khi luyện tập, trình bày, cần lưu ý những gì?</a:t>
          </a:r>
          <a:endParaRPr lang="en-US"/>
        </a:p>
      </dgm:t>
    </dgm:pt>
    <dgm:pt modelId="{A2EC2D2C-F63D-4CEA-9EB0-2530CDFC0070}" type="parTrans" cxnId="{CB71A824-B8DC-4716-8F88-3BE6E1D339D0}">
      <dgm:prSet/>
      <dgm:spPr/>
      <dgm:t>
        <a:bodyPr/>
        <a:lstStyle/>
        <a:p>
          <a:endParaRPr lang="en-US"/>
        </a:p>
      </dgm:t>
    </dgm:pt>
    <dgm:pt modelId="{D56D3C17-C22E-4017-821A-8CF6CA8F6255}" type="sibTrans" cxnId="{CB71A824-B8DC-4716-8F88-3BE6E1D339D0}">
      <dgm:prSet/>
      <dgm:spPr/>
      <dgm:t>
        <a:bodyPr/>
        <a:lstStyle/>
        <a:p>
          <a:endParaRPr lang="en-US"/>
        </a:p>
      </dgm:t>
    </dgm:pt>
    <dgm:pt modelId="{FAD93BE3-DD29-4C29-B1D0-CF09146DBC80}">
      <dgm:prSet/>
      <dgm:spPr/>
      <dgm:t>
        <a:bodyPr/>
        <a:lstStyle/>
        <a:p>
          <a:r>
            <a:rPr lang="vi-VN" i="1" dirty="0"/>
            <a:t>Bước 4: Dùng bảng kiểm để góp ý cho bạn và đánh giá bài của mình</a:t>
          </a:r>
          <a:endParaRPr lang="en-US" dirty="0"/>
        </a:p>
      </dgm:t>
    </dgm:pt>
    <dgm:pt modelId="{2ADF14C2-30FB-4A6E-A2D6-CC76726E72A6}" type="parTrans" cxnId="{7C0A4DDA-F5DA-4634-B824-B88EB35558CB}">
      <dgm:prSet/>
      <dgm:spPr/>
      <dgm:t>
        <a:bodyPr/>
        <a:lstStyle/>
        <a:p>
          <a:endParaRPr lang="en-US"/>
        </a:p>
      </dgm:t>
    </dgm:pt>
    <dgm:pt modelId="{18A6A6F1-C46C-47A3-AABC-7316EC832C37}" type="sibTrans" cxnId="{7C0A4DDA-F5DA-4634-B824-B88EB35558CB}">
      <dgm:prSet/>
      <dgm:spPr/>
      <dgm:t>
        <a:bodyPr/>
        <a:lstStyle/>
        <a:p>
          <a:endParaRPr lang="en-US"/>
        </a:p>
      </dgm:t>
    </dgm:pt>
    <dgm:pt modelId="{E2E58842-0D80-114F-BDA9-397F79516AE4}" type="pres">
      <dgm:prSet presAssocID="{89970FC4-60F2-4A61-99B8-8C8B6EE2269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294D18D3-AEA9-FB44-9CEB-641A32BE3D33}" type="pres">
      <dgm:prSet presAssocID="{6829C1C7-7D76-4273-ACCD-7531DC98B80E}" presName="hierRoot1" presStyleCnt="0"/>
      <dgm:spPr/>
    </dgm:pt>
    <dgm:pt modelId="{9CF2C380-5EBF-6543-9DF7-0D94C29125C9}" type="pres">
      <dgm:prSet presAssocID="{6829C1C7-7D76-4273-ACCD-7531DC98B80E}" presName="composite" presStyleCnt="0"/>
      <dgm:spPr/>
    </dgm:pt>
    <dgm:pt modelId="{D7CC9F6A-8F6D-0A45-97BB-DEEABD661CCC}" type="pres">
      <dgm:prSet presAssocID="{6829C1C7-7D76-4273-ACCD-7531DC98B80E}" presName="background" presStyleLbl="node0" presStyleIdx="0" presStyleCnt="4"/>
      <dgm:spPr/>
    </dgm:pt>
    <dgm:pt modelId="{0075C641-7C5D-DC4B-8926-B78D746D3DE2}" type="pres">
      <dgm:prSet presAssocID="{6829C1C7-7D76-4273-ACCD-7531DC98B80E}" presName="text" presStyleLbl="fgAcc0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6659326-CCE5-0A42-81D8-C9708ECA48C0}" type="pres">
      <dgm:prSet presAssocID="{6829C1C7-7D76-4273-ACCD-7531DC98B80E}" presName="hierChild2" presStyleCnt="0"/>
      <dgm:spPr/>
    </dgm:pt>
    <dgm:pt modelId="{E0DC380E-1940-D642-8AFA-861269D4B7D6}" type="pres">
      <dgm:prSet presAssocID="{D5F4AABE-3FD8-4C3A-A5DC-CDBFEC47013B}" presName="hierRoot1" presStyleCnt="0"/>
      <dgm:spPr/>
    </dgm:pt>
    <dgm:pt modelId="{9B7DF18F-4702-A140-8773-3D184FD0B6E0}" type="pres">
      <dgm:prSet presAssocID="{D5F4AABE-3FD8-4C3A-A5DC-CDBFEC47013B}" presName="composite" presStyleCnt="0"/>
      <dgm:spPr/>
    </dgm:pt>
    <dgm:pt modelId="{F60DAF6E-6C0F-9C4D-8E14-3F02B231016B}" type="pres">
      <dgm:prSet presAssocID="{D5F4AABE-3FD8-4C3A-A5DC-CDBFEC47013B}" presName="background" presStyleLbl="node0" presStyleIdx="1" presStyleCnt="4"/>
      <dgm:spPr/>
    </dgm:pt>
    <dgm:pt modelId="{0CEF423E-E0EB-DC4A-AEF8-557779A121C5}" type="pres">
      <dgm:prSet presAssocID="{D5F4AABE-3FD8-4C3A-A5DC-CDBFEC47013B}" presName="text" presStyleLbl="fgAcc0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3267CBF-AC27-5E45-A9F5-2CEE0B010BDD}" type="pres">
      <dgm:prSet presAssocID="{D5F4AABE-3FD8-4C3A-A5DC-CDBFEC47013B}" presName="hierChild2" presStyleCnt="0"/>
      <dgm:spPr/>
    </dgm:pt>
    <dgm:pt modelId="{9CA09145-7CF8-BD4D-B2FD-8639A7E62288}" type="pres">
      <dgm:prSet presAssocID="{8C60E041-5842-4DCE-8AE3-03E8ABF3C2A6}" presName="hierRoot1" presStyleCnt="0"/>
      <dgm:spPr/>
    </dgm:pt>
    <dgm:pt modelId="{15BD1B94-C0D6-2F41-8644-76895E848D51}" type="pres">
      <dgm:prSet presAssocID="{8C60E041-5842-4DCE-8AE3-03E8ABF3C2A6}" presName="composite" presStyleCnt="0"/>
      <dgm:spPr/>
    </dgm:pt>
    <dgm:pt modelId="{594B1254-B3AE-544A-BE8F-B6C11CFDD685}" type="pres">
      <dgm:prSet presAssocID="{8C60E041-5842-4DCE-8AE3-03E8ABF3C2A6}" presName="background" presStyleLbl="node0" presStyleIdx="2" presStyleCnt="4"/>
      <dgm:spPr/>
    </dgm:pt>
    <dgm:pt modelId="{CADED96B-55BE-4B49-8FFA-4156DEAF916A}" type="pres">
      <dgm:prSet presAssocID="{8C60E041-5842-4DCE-8AE3-03E8ABF3C2A6}" presName="text" presStyleLbl="fgAcc0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2C8AA4A-B024-9F4C-B26F-90984B09D284}" type="pres">
      <dgm:prSet presAssocID="{8C60E041-5842-4DCE-8AE3-03E8ABF3C2A6}" presName="hierChild2" presStyleCnt="0"/>
      <dgm:spPr/>
    </dgm:pt>
    <dgm:pt modelId="{726EDAF1-1E85-014F-9EB9-1930896D0D79}" type="pres">
      <dgm:prSet presAssocID="{FAD93BE3-DD29-4C29-B1D0-CF09146DBC80}" presName="hierRoot1" presStyleCnt="0"/>
      <dgm:spPr/>
    </dgm:pt>
    <dgm:pt modelId="{FDFDAEBF-204B-3641-83EA-AC05DDBD99C5}" type="pres">
      <dgm:prSet presAssocID="{FAD93BE3-DD29-4C29-B1D0-CF09146DBC80}" presName="composite" presStyleCnt="0"/>
      <dgm:spPr/>
    </dgm:pt>
    <dgm:pt modelId="{35E0E708-E984-FB42-9B33-EA36727B352D}" type="pres">
      <dgm:prSet presAssocID="{FAD93BE3-DD29-4C29-B1D0-CF09146DBC80}" presName="background" presStyleLbl="node0" presStyleIdx="3" presStyleCnt="4"/>
      <dgm:spPr/>
    </dgm:pt>
    <dgm:pt modelId="{E96CE46F-0415-7941-97F5-DC8D30BDD7F4}" type="pres">
      <dgm:prSet presAssocID="{FAD93BE3-DD29-4C29-B1D0-CF09146DBC80}" presName="text" presStyleLbl="fgAcc0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155485B-7B6E-0E47-8089-016EFB8036D7}" type="pres">
      <dgm:prSet presAssocID="{FAD93BE3-DD29-4C29-B1D0-CF09146DBC80}" presName="hierChild2" presStyleCnt="0"/>
      <dgm:spPr/>
    </dgm:pt>
  </dgm:ptLst>
  <dgm:cxnLst>
    <dgm:cxn modelId="{F00BB646-7ED6-6149-8FDC-22ACE7E7BCB2}" type="presOf" srcId="{89970FC4-60F2-4A61-99B8-8C8B6EE2269B}" destId="{E2E58842-0D80-114F-BDA9-397F79516AE4}" srcOrd="0" destOrd="0" presId="urn:microsoft.com/office/officeart/2005/8/layout/hierarchy1"/>
    <dgm:cxn modelId="{C4A096D3-0F6D-1741-A4D5-674BAE8398B6}" type="presOf" srcId="{8C60E041-5842-4DCE-8AE3-03E8ABF3C2A6}" destId="{CADED96B-55BE-4B49-8FFA-4156DEAF916A}" srcOrd="0" destOrd="0" presId="urn:microsoft.com/office/officeart/2005/8/layout/hierarchy1"/>
    <dgm:cxn modelId="{6FAFBB0D-CAB1-BD4C-9FE4-3D7876E7DB6E}" type="presOf" srcId="{6829C1C7-7D76-4273-ACCD-7531DC98B80E}" destId="{0075C641-7C5D-DC4B-8926-B78D746D3DE2}" srcOrd="0" destOrd="0" presId="urn:microsoft.com/office/officeart/2005/8/layout/hierarchy1"/>
    <dgm:cxn modelId="{9525C87E-CD26-4A07-BE6E-6396F9CE264F}" srcId="{89970FC4-60F2-4A61-99B8-8C8B6EE2269B}" destId="{D5F4AABE-3FD8-4C3A-A5DC-CDBFEC47013B}" srcOrd="1" destOrd="0" parTransId="{9DA3FE55-9CCD-4D82-9E08-2295F3E39A69}" sibTransId="{A2FE3076-7B2A-45C2-9D2F-423F36594C4A}"/>
    <dgm:cxn modelId="{CB71A824-B8DC-4716-8F88-3BE6E1D339D0}" srcId="{89970FC4-60F2-4A61-99B8-8C8B6EE2269B}" destId="{8C60E041-5842-4DCE-8AE3-03E8ABF3C2A6}" srcOrd="2" destOrd="0" parTransId="{A2EC2D2C-F63D-4CEA-9EB0-2530CDFC0070}" sibTransId="{D56D3C17-C22E-4017-821A-8CF6CA8F6255}"/>
    <dgm:cxn modelId="{7C0A4DDA-F5DA-4634-B824-B88EB35558CB}" srcId="{89970FC4-60F2-4A61-99B8-8C8B6EE2269B}" destId="{FAD93BE3-DD29-4C29-B1D0-CF09146DBC80}" srcOrd="3" destOrd="0" parTransId="{2ADF14C2-30FB-4A6E-A2D6-CC76726E72A6}" sibTransId="{18A6A6F1-C46C-47A3-AABC-7316EC832C37}"/>
    <dgm:cxn modelId="{C8D6C6E5-DAE2-4E2C-B1BE-315AA46C9551}" srcId="{89970FC4-60F2-4A61-99B8-8C8B6EE2269B}" destId="{6829C1C7-7D76-4273-ACCD-7531DC98B80E}" srcOrd="0" destOrd="0" parTransId="{76C1CB47-7CD0-4D5A-B20E-1DE31A900A0B}" sibTransId="{863783B1-DA4E-4DCB-9239-3094D2B9B72B}"/>
    <dgm:cxn modelId="{CD8BBFF2-83C7-CA4A-82FD-356367105DD0}" type="presOf" srcId="{FAD93BE3-DD29-4C29-B1D0-CF09146DBC80}" destId="{E96CE46F-0415-7941-97F5-DC8D30BDD7F4}" srcOrd="0" destOrd="0" presId="urn:microsoft.com/office/officeart/2005/8/layout/hierarchy1"/>
    <dgm:cxn modelId="{2A4298F3-63AF-4B4B-AD3C-898BEF570ECD}" type="presOf" srcId="{D5F4AABE-3FD8-4C3A-A5DC-CDBFEC47013B}" destId="{0CEF423E-E0EB-DC4A-AEF8-557779A121C5}" srcOrd="0" destOrd="0" presId="urn:microsoft.com/office/officeart/2005/8/layout/hierarchy1"/>
    <dgm:cxn modelId="{D07ACE28-ECCA-C04A-A5AF-7D933FFCE91E}" type="presParOf" srcId="{E2E58842-0D80-114F-BDA9-397F79516AE4}" destId="{294D18D3-AEA9-FB44-9CEB-641A32BE3D33}" srcOrd="0" destOrd="0" presId="urn:microsoft.com/office/officeart/2005/8/layout/hierarchy1"/>
    <dgm:cxn modelId="{0C3FCE57-0B00-2147-BF31-B4198E5FC332}" type="presParOf" srcId="{294D18D3-AEA9-FB44-9CEB-641A32BE3D33}" destId="{9CF2C380-5EBF-6543-9DF7-0D94C29125C9}" srcOrd="0" destOrd="0" presId="urn:microsoft.com/office/officeart/2005/8/layout/hierarchy1"/>
    <dgm:cxn modelId="{F8AE93C2-CB72-7440-8392-340C63F4041C}" type="presParOf" srcId="{9CF2C380-5EBF-6543-9DF7-0D94C29125C9}" destId="{D7CC9F6A-8F6D-0A45-97BB-DEEABD661CCC}" srcOrd="0" destOrd="0" presId="urn:microsoft.com/office/officeart/2005/8/layout/hierarchy1"/>
    <dgm:cxn modelId="{727E3FAE-0E69-564F-8AC3-15C5CD428F11}" type="presParOf" srcId="{9CF2C380-5EBF-6543-9DF7-0D94C29125C9}" destId="{0075C641-7C5D-DC4B-8926-B78D746D3DE2}" srcOrd="1" destOrd="0" presId="urn:microsoft.com/office/officeart/2005/8/layout/hierarchy1"/>
    <dgm:cxn modelId="{6BBCF0DA-52A9-384C-8083-955CF1A1E283}" type="presParOf" srcId="{294D18D3-AEA9-FB44-9CEB-641A32BE3D33}" destId="{76659326-CCE5-0A42-81D8-C9708ECA48C0}" srcOrd="1" destOrd="0" presId="urn:microsoft.com/office/officeart/2005/8/layout/hierarchy1"/>
    <dgm:cxn modelId="{31839E40-61B5-C64C-82EB-54108EEA3AB8}" type="presParOf" srcId="{E2E58842-0D80-114F-BDA9-397F79516AE4}" destId="{E0DC380E-1940-D642-8AFA-861269D4B7D6}" srcOrd="1" destOrd="0" presId="urn:microsoft.com/office/officeart/2005/8/layout/hierarchy1"/>
    <dgm:cxn modelId="{645D1D18-9F59-A14C-88D0-E751881B0174}" type="presParOf" srcId="{E0DC380E-1940-D642-8AFA-861269D4B7D6}" destId="{9B7DF18F-4702-A140-8773-3D184FD0B6E0}" srcOrd="0" destOrd="0" presId="urn:microsoft.com/office/officeart/2005/8/layout/hierarchy1"/>
    <dgm:cxn modelId="{291E9D53-6CDB-CD49-BE99-83A27CBF2D7D}" type="presParOf" srcId="{9B7DF18F-4702-A140-8773-3D184FD0B6E0}" destId="{F60DAF6E-6C0F-9C4D-8E14-3F02B231016B}" srcOrd="0" destOrd="0" presId="urn:microsoft.com/office/officeart/2005/8/layout/hierarchy1"/>
    <dgm:cxn modelId="{DBB366CB-5E53-EF46-AB11-BE95504658F7}" type="presParOf" srcId="{9B7DF18F-4702-A140-8773-3D184FD0B6E0}" destId="{0CEF423E-E0EB-DC4A-AEF8-557779A121C5}" srcOrd="1" destOrd="0" presId="urn:microsoft.com/office/officeart/2005/8/layout/hierarchy1"/>
    <dgm:cxn modelId="{765C3CB7-3864-1348-8211-B0BA7064ADAF}" type="presParOf" srcId="{E0DC380E-1940-D642-8AFA-861269D4B7D6}" destId="{D3267CBF-AC27-5E45-A9F5-2CEE0B010BDD}" srcOrd="1" destOrd="0" presId="urn:microsoft.com/office/officeart/2005/8/layout/hierarchy1"/>
    <dgm:cxn modelId="{C0B10FCE-18DC-DF4C-B734-706A4BCBE6B8}" type="presParOf" srcId="{E2E58842-0D80-114F-BDA9-397F79516AE4}" destId="{9CA09145-7CF8-BD4D-B2FD-8639A7E62288}" srcOrd="2" destOrd="0" presId="urn:microsoft.com/office/officeart/2005/8/layout/hierarchy1"/>
    <dgm:cxn modelId="{26A2EE7F-9F67-1A44-BB49-A2F4742BFC72}" type="presParOf" srcId="{9CA09145-7CF8-BD4D-B2FD-8639A7E62288}" destId="{15BD1B94-C0D6-2F41-8644-76895E848D51}" srcOrd="0" destOrd="0" presId="urn:microsoft.com/office/officeart/2005/8/layout/hierarchy1"/>
    <dgm:cxn modelId="{A11CD6A9-EA09-B346-8EB9-47856B877096}" type="presParOf" srcId="{15BD1B94-C0D6-2F41-8644-76895E848D51}" destId="{594B1254-B3AE-544A-BE8F-B6C11CFDD685}" srcOrd="0" destOrd="0" presId="urn:microsoft.com/office/officeart/2005/8/layout/hierarchy1"/>
    <dgm:cxn modelId="{285EA9D3-2FBA-C244-9F10-25F8A031F67C}" type="presParOf" srcId="{15BD1B94-C0D6-2F41-8644-76895E848D51}" destId="{CADED96B-55BE-4B49-8FFA-4156DEAF916A}" srcOrd="1" destOrd="0" presId="urn:microsoft.com/office/officeart/2005/8/layout/hierarchy1"/>
    <dgm:cxn modelId="{E2F3E89F-9D66-0647-BC26-ED15568B27EE}" type="presParOf" srcId="{9CA09145-7CF8-BD4D-B2FD-8639A7E62288}" destId="{52C8AA4A-B024-9F4C-B26F-90984B09D284}" srcOrd="1" destOrd="0" presId="urn:microsoft.com/office/officeart/2005/8/layout/hierarchy1"/>
    <dgm:cxn modelId="{938B5551-D8CC-CB44-AE57-7E7F75AF16B2}" type="presParOf" srcId="{E2E58842-0D80-114F-BDA9-397F79516AE4}" destId="{726EDAF1-1E85-014F-9EB9-1930896D0D79}" srcOrd="3" destOrd="0" presId="urn:microsoft.com/office/officeart/2005/8/layout/hierarchy1"/>
    <dgm:cxn modelId="{C4624F61-FE46-9A4E-811A-25670E5435C7}" type="presParOf" srcId="{726EDAF1-1E85-014F-9EB9-1930896D0D79}" destId="{FDFDAEBF-204B-3641-83EA-AC05DDBD99C5}" srcOrd="0" destOrd="0" presId="urn:microsoft.com/office/officeart/2005/8/layout/hierarchy1"/>
    <dgm:cxn modelId="{3187B357-D9D1-C24F-8642-CCB98D1603ED}" type="presParOf" srcId="{FDFDAEBF-204B-3641-83EA-AC05DDBD99C5}" destId="{35E0E708-E984-FB42-9B33-EA36727B352D}" srcOrd="0" destOrd="0" presId="urn:microsoft.com/office/officeart/2005/8/layout/hierarchy1"/>
    <dgm:cxn modelId="{D217C407-36A4-B649-86E6-E449DD7511EE}" type="presParOf" srcId="{FDFDAEBF-204B-3641-83EA-AC05DDBD99C5}" destId="{E96CE46F-0415-7941-97F5-DC8D30BDD7F4}" srcOrd="1" destOrd="0" presId="urn:microsoft.com/office/officeart/2005/8/layout/hierarchy1"/>
    <dgm:cxn modelId="{E694EA47-0CBA-7141-AACF-A08F4DEF1BF8}" type="presParOf" srcId="{726EDAF1-1E85-014F-9EB9-1930896D0D79}" destId="{6155485B-7B6E-0E47-8089-016EFB8036D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ABA6F23-C674-4867-93AA-4CB038CBFCE4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0A4C3B90-989B-4CB6-8FE9-29C5DE7D7CD5}">
      <dgm:prSet/>
      <dgm:spPr/>
      <dgm:t>
        <a:bodyPr/>
        <a:lstStyle/>
        <a:p>
          <a:r>
            <a:rPr lang="vi-VN" b="1"/>
            <a:t>Bước 1: </a:t>
          </a:r>
          <a:r>
            <a:rPr lang="vi-VN"/>
            <a:t>Xác định đề tài, người nghe, mục đích, không gian và thời gian nói</a:t>
          </a:r>
          <a:endParaRPr lang="en-US"/>
        </a:p>
      </dgm:t>
    </dgm:pt>
    <dgm:pt modelId="{3FD0406A-BD11-45F0-9749-F4FB947E9120}" type="parTrans" cxnId="{EB221719-7C2A-4766-87DA-2402CBBBC6A1}">
      <dgm:prSet/>
      <dgm:spPr/>
      <dgm:t>
        <a:bodyPr/>
        <a:lstStyle/>
        <a:p>
          <a:endParaRPr lang="en-US"/>
        </a:p>
      </dgm:t>
    </dgm:pt>
    <dgm:pt modelId="{A300C91C-8B61-4AEC-B544-84BE100A61AB}" type="sibTrans" cxnId="{EB221719-7C2A-4766-87DA-2402CBBBC6A1}">
      <dgm:prSet/>
      <dgm:spPr/>
      <dgm:t>
        <a:bodyPr/>
        <a:lstStyle/>
        <a:p>
          <a:endParaRPr lang="en-US"/>
        </a:p>
      </dgm:t>
    </dgm:pt>
    <dgm:pt modelId="{A5DBA18E-366C-4D13-850E-B7F3620EC62C}">
      <dgm:prSet/>
      <dgm:spPr/>
      <dgm:t>
        <a:bodyPr/>
        <a:lstStyle/>
        <a:p>
          <a:r>
            <a:rPr lang="vi-VN" b="1" dirty="0"/>
            <a:t>Bước 2: </a:t>
          </a:r>
          <a:r>
            <a:rPr lang="vi-VN" dirty="0"/>
            <a:t>Tìm ý, lập dàn ý</a:t>
          </a:r>
          <a:endParaRPr lang="en-US" dirty="0"/>
        </a:p>
      </dgm:t>
    </dgm:pt>
    <dgm:pt modelId="{4F44CC3B-D2C5-48B2-B8EE-B68737024C6C}" type="parTrans" cxnId="{ECF8FEC1-91BB-454A-B32A-E283AA4BB050}">
      <dgm:prSet/>
      <dgm:spPr/>
      <dgm:t>
        <a:bodyPr/>
        <a:lstStyle/>
        <a:p>
          <a:endParaRPr lang="en-US"/>
        </a:p>
      </dgm:t>
    </dgm:pt>
    <dgm:pt modelId="{DE5FB626-48D5-4E08-B224-C68712A77255}" type="sibTrans" cxnId="{ECF8FEC1-91BB-454A-B32A-E283AA4BB050}">
      <dgm:prSet/>
      <dgm:spPr/>
      <dgm:t>
        <a:bodyPr/>
        <a:lstStyle/>
        <a:p>
          <a:endParaRPr lang="en-US"/>
        </a:p>
      </dgm:t>
    </dgm:pt>
    <dgm:pt modelId="{83DDCF67-77CB-4E23-94F9-C1344901B38A}">
      <dgm:prSet/>
      <dgm:spPr/>
      <dgm:t>
        <a:bodyPr/>
        <a:lstStyle/>
        <a:p>
          <a:r>
            <a:rPr lang="vi-VN" b="1"/>
            <a:t>Bước 3: </a:t>
          </a:r>
          <a:r>
            <a:rPr lang="vi-VN"/>
            <a:t>Luyện tập và trình bày</a:t>
          </a:r>
          <a:endParaRPr lang="en-US"/>
        </a:p>
      </dgm:t>
    </dgm:pt>
    <dgm:pt modelId="{438F1DAB-93BF-40D4-96C7-716B955861C3}" type="parTrans" cxnId="{160F5447-39B1-4E56-BDB4-3AD221AC1195}">
      <dgm:prSet/>
      <dgm:spPr/>
      <dgm:t>
        <a:bodyPr/>
        <a:lstStyle/>
        <a:p>
          <a:endParaRPr lang="en-US"/>
        </a:p>
      </dgm:t>
    </dgm:pt>
    <dgm:pt modelId="{4CC63903-3D24-4E5B-A7FD-1FBA31EC4A58}" type="sibTrans" cxnId="{160F5447-39B1-4E56-BDB4-3AD221AC1195}">
      <dgm:prSet/>
      <dgm:spPr/>
      <dgm:t>
        <a:bodyPr/>
        <a:lstStyle/>
        <a:p>
          <a:endParaRPr lang="en-US"/>
        </a:p>
      </dgm:t>
    </dgm:pt>
    <dgm:pt modelId="{E7C3AC7F-F1DA-4DDD-8E83-3563FED938DF}">
      <dgm:prSet/>
      <dgm:spPr/>
      <dgm:t>
        <a:bodyPr/>
        <a:lstStyle/>
        <a:p>
          <a:r>
            <a:rPr lang="vi-VN"/>
            <a:t>Nên đứng trước gương để luyện tập kể lại câu chuyện</a:t>
          </a:r>
          <a:endParaRPr lang="en-US"/>
        </a:p>
      </dgm:t>
    </dgm:pt>
    <dgm:pt modelId="{4E199E3E-3553-4FD2-A998-FE4472558DF5}" type="parTrans" cxnId="{9491568B-A805-4599-B525-DB2F38EFA6C0}">
      <dgm:prSet/>
      <dgm:spPr/>
      <dgm:t>
        <a:bodyPr/>
        <a:lstStyle/>
        <a:p>
          <a:endParaRPr lang="en-US"/>
        </a:p>
      </dgm:t>
    </dgm:pt>
    <dgm:pt modelId="{6DF3DEE7-342F-4B89-B6C7-C57D1E264819}" type="sibTrans" cxnId="{9491568B-A805-4599-B525-DB2F38EFA6C0}">
      <dgm:prSet/>
      <dgm:spPr/>
      <dgm:t>
        <a:bodyPr/>
        <a:lstStyle/>
        <a:p>
          <a:endParaRPr lang="en-US"/>
        </a:p>
      </dgm:t>
    </dgm:pt>
    <dgm:pt modelId="{A87BDD3A-9D79-4B0A-8CF1-0D506CC50EF6}">
      <dgm:prSet/>
      <dgm:spPr/>
      <dgm:t>
        <a:bodyPr/>
        <a:lstStyle/>
        <a:p>
          <a:r>
            <a:rPr lang="vi-VN"/>
            <a:t>Chú ý sử dụng giọng điệu (cao, thấp, nhanh, chậm, to, nhỏ…) phù hợp với từng nhân vật, sự việc</a:t>
          </a:r>
          <a:endParaRPr lang="en-US"/>
        </a:p>
      </dgm:t>
    </dgm:pt>
    <dgm:pt modelId="{01919836-5C60-4F08-BF93-9BA3C8414186}" type="parTrans" cxnId="{A3138B79-9CF4-4EE7-990D-A33B216869E4}">
      <dgm:prSet/>
      <dgm:spPr/>
      <dgm:t>
        <a:bodyPr/>
        <a:lstStyle/>
        <a:p>
          <a:endParaRPr lang="en-US"/>
        </a:p>
      </dgm:t>
    </dgm:pt>
    <dgm:pt modelId="{E4E8248D-B6F7-4F1C-8B3F-70736A17703B}" type="sibTrans" cxnId="{A3138B79-9CF4-4EE7-990D-A33B216869E4}">
      <dgm:prSet/>
      <dgm:spPr/>
      <dgm:t>
        <a:bodyPr/>
        <a:lstStyle/>
        <a:p>
          <a:endParaRPr lang="en-US"/>
        </a:p>
      </dgm:t>
    </dgm:pt>
    <dgm:pt modelId="{318FFCF7-DB38-4572-A6F1-5C886864C2B5}">
      <dgm:prSet/>
      <dgm:spPr/>
      <dgm:t>
        <a:bodyPr/>
        <a:lstStyle/>
        <a:p>
          <a:r>
            <a:rPr lang="vi-VN"/>
            <a:t>Kết hợp nét mặt, cử chỉ khi kể để tăng tính hấp dẫn cho câu chuyện</a:t>
          </a:r>
          <a:endParaRPr lang="en-US"/>
        </a:p>
      </dgm:t>
    </dgm:pt>
    <dgm:pt modelId="{E9F01AA8-591D-4B6C-8FB5-F4BCCBF2F186}" type="parTrans" cxnId="{7CFDB661-CB8B-49B5-B7EB-77F00985F5FC}">
      <dgm:prSet/>
      <dgm:spPr/>
      <dgm:t>
        <a:bodyPr/>
        <a:lstStyle/>
        <a:p>
          <a:endParaRPr lang="en-US"/>
        </a:p>
      </dgm:t>
    </dgm:pt>
    <dgm:pt modelId="{4382B81C-1514-4663-97A4-76E0FCDDFE16}" type="sibTrans" cxnId="{7CFDB661-CB8B-49B5-B7EB-77F00985F5FC}">
      <dgm:prSet/>
      <dgm:spPr/>
      <dgm:t>
        <a:bodyPr/>
        <a:lstStyle/>
        <a:p>
          <a:endParaRPr lang="en-US"/>
        </a:p>
      </dgm:t>
    </dgm:pt>
    <dgm:pt modelId="{960CBA3C-B2DC-4401-98C9-EA89E76FDF3B}">
      <dgm:prSet/>
      <dgm:spPr/>
      <dgm:t>
        <a:bodyPr/>
        <a:lstStyle/>
        <a:p>
          <a:r>
            <a:rPr lang="vi-VN"/>
            <a:t>Trình bày câu chuyện ngắn gọn, có trật tự rõ ràng, sử dụng các từ ngữ phù hợp với ngôn ngữ nói</a:t>
          </a:r>
          <a:endParaRPr lang="en-US"/>
        </a:p>
      </dgm:t>
    </dgm:pt>
    <dgm:pt modelId="{25339160-520B-4D8F-B6A3-2CAB49125CCC}" type="parTrans" cxnId="{BC994561-1CCD-4064-9F46-380AB31F4C8A}">
      <dgm:prSet/>
      <dgm:spPr/>
      <dgm:t>
        <a:bodyPr/>
        <a:lstStyle/>
        <a:p>
          <a:endParaRPr lang="en-US"/>
        </a:p>
      </dgm:t>
    </dgm:pt>
    <dgm:pt modelId="{C4DA840C-2C06-47E7-AE15-0112921E29CE}" type="sibTrans" cxnId="{BC994561-1CCD-4064-9F46-380AB31F4C8A}">
      <dgm:prSet/>
      <dgm:spPr/>
      <dgm:t>
        <a:bodyPr/>
        <a:lstStyle/>
        <a:p>
          <a:endParaRPr lang="en-US"/>
        </a:p>
      </dgm:t>
    </dgm:pt>
    <dgm:pt modelId="{85269FB7-E4E3-4F97-89BC-743ECDE4B211}">
      <dgm:prSet/>
      <dgm:spPr/>
      <dgm:t>
        <a:bodyPr/>
        <a:lstStyle/>
        <a:p>
          <a:r>
            <a:rPr lang="vi-VN" b="1"/>
            <a:t>Bước 4: </a:t>
          </a:r>
          <a:r>
            <a:rPr lang="vi-VN"/>
            <a:t>Trao đổi, đánh giá</a:t>
          </a:r>
          <a:endParaRPr lang="en-US"/>
        </a:p>
      </dgm:t>
    </dgm:pt>
    <dgm:pt modelId="{B58ECF71-A740-47F9-B1CD-061F4B7866D6}" type="parTrans" cxnId="{39C6AEAB-73F3-4673-8BE5-14C424831667}">
      <dgm:prSet/>
      <dgm:spPr/>
      <dgm:t>
        <a:bodyPr/>
        <a:lstStyle/>
        <a:p>
          <a:endParaRPr lang="en-US"/>
        </a:p>
      </dgm:t>
    </dgm:pt>
    <dgm:pt modelId="{F0AE6FB2-5DD4-4E02-A2D8-A4D678F4F237}" type="sibTrans" cxnId="{39C6AEAB-73F3-4673-8BE5-14C424831667}">
      <dgm:prSet/>
      <dgm:spPr/>
      <dgm:t>
        <a:bodyPr/>
        <a:lstStyle/>
        <a:p>
          <a:endParaRPr lang="en-US"/>
        </a:p>
      </dgm:t>
    </dgm:pt>
    <dgm:pt modelId="{1691CBFC-B4B8-9D49-8A74-B6A8B1C49D07}" type="pres">
      <dgm:prSet presAssocID="{3ABA6F23-C674-4867-93AA-4CB038CBFCE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73EED2E-DECF-374D-B66B-28BA244B4602}" type="pres">
      <dgm:prSet presAssocID="{0A4C3B90-989B-4CB6-8FE9-29C5DE7D7CD5}" presName="hierRoot1" presStyleCnt="0"/>
      <dgm:spPr/>
    </dgm:pt>
    <dgm:pt modelId="{4F45EA9A-4B1E-3447-90A9-1C01AFE4825D}" type="pres">
      <dgm:prSet presAssocID="{0A4C3B90-989B-4CB6-8FE9-29C5DE7D7CD5}" presName="composite" presStyleCnt="0"/>
      <dgm:spPr/>
    </dgm:pt>
    <dgm:pt modelId="{71170B81-249D-F44D-8885-A20F28C51C02}" type="pres">
      <dgm:prSet presAssocID="{0A4C3B90-989B-4CB6-8FE9-29C5DE7D7CD5}" presName="background" presStyleLbl="node0" presStyleIdx="0" presStyleCnt="4"/>
      <dgm:spPr/>
    </dgm:pt>
    <dgm:pt modelId="{67BD9E19-63C1-584D-B1F7-A3F3E3993062}" type="pres">
      <dgm:prSet presAssocID="{0A4C3B90-989B-4CB6-8FE9-29C5DE7D7CD5}" presName="text" presStyleLbl="fgAcc0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9048EF6-CFE0-8643-9610-9713089747B6}" type="pres">
      <dgm:prSet presAssocID="{0A4C3B90-989B-4CB6-8FE9-29C5DE7D7CD5}" presName="hierChild2" presStyleCnt="0"/>
      <dgm:spPr/>
    </dgm:pt>
    <dgm:pt modelId="{2D943187-4019-B746-ACA0-2A93099A74FD}" type="pres">
      <dgm:prSet presAssocID="{A5DBA18E-366C-4D13-850E-B7F3620EC62C}" presName="hierRoot1" presStyleCnt="0"/>
      <dgm:spPr/>
    </dgm:pt>
    <dgm:pt modelId="{E8240770-0379-EB4F-9CFD-62F918382540}" type="pres">
      <dgm:prSet presAssocID="{A5DBA18E-366C-4D13-850E-B7F3620EC62C}" presName="composite" presStyleCnt="0"/>
      <dgm:spPr/>
    </dgm:pt>
    <dgm:pt modelId="{5EAB8D7A-9155-A448-BF9F-AE7771A03944}" type="pres">
      <dgm:prSet presAssocID="{A5DBA18E-366C-4D13-850E-B7F3620EC62C}" presName="background" presStyleLbl="node0" presStyleIdx="1" presStyleCnt="4"/>
      <dgm:spPr/>
    </dgm:pt>
    <dgm:pt modelId="{A988BFA9-8B24-C94D-833C-50FCF4F8A79C}" type="pres">
      <dgm:prSet presAssocID="{A5DBA18E-366C-4D13-850E-B7F3620EC62C}" presName="text" presStyleLbl="fgAcc0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3A14927-8521-F844-A3C0-3646F10A4A8D}" type="pres">
      <dgm:prSet presAssocID="{A5DBA18E-366C-4D13-850E-B7F3620EC62C}" presName="hierChild2" presStyleCnt="0"/>
      <dgm:spPr/>
    </dgm:pt>
    <dgm:pt modelId="{D61DA84F-2834-6741-8A08-4950079CDE92}" type="pres">
      <dgm:prSet presAssocID="{83DDCF67-77CB-4E23-94F9-C1344901B38A}" presName="hierRoot1" presStyleCnt="0"/>
      <dgm:spPr/>
    </dgm:pt>
    <dgm:pt modelId="{7843FFA5-76A8-8D4C-8BA7-83D1FD63A70D}" type="pres">
      <dgm:prSet presAssocID="{83DDCF67-77CB-4E23-94F9-C1344901B38A}" presName="composite" presStyleCnt="0"/>
      <dgm:spPr/>
    </dgm:pt>
    <dgm:pt modelId="{80E80BCA-9C3C-FA43-AD5C-244F1452F48F}" type="pres">
      <dgm:prSet presAssocID="{83DDCF67-77CB-4E23-94F9-C1344901B38A}" presName="background" presStyleLbl="node0" presStyleIdx="2" presStyleCnt="4"/>
      <dgm:spPr/>
    </dgm:pt>
    <dgm:pt modelId="{96A13BD3-C3EC-DE4B-86F4-ABEDC697F77D}" type="pres">
      <dgm:prSet presAssocID="{83DDCF67-77CB-4E23-94F9-C1344901B38A}" presName="text" presStyleLbl="fgAcc0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C473B27-5552-E044-A348-BC5BEBDA2B28}" type="pres">
      <dgm:prSet presAssocID="{83DDCF67-77CB-4E23-94F9-C1344901B38A}" presName="hierChild2" presStyleCnt="0"/>
      <dgm:spPr/>
    </dgm:pt>
    <dgm:pt modelId="{F8C169A2-08BF-A64B-A86C-30D4F2034DD8}" type="pres">
      <dgm:prSet presAssocID="{4E199E3E-3553-4FD2-A998-FE4472558DF5}" presName="Name10" presStyleLbl="parChTrans1D2" presStyleIdx="0" presStyleCnt="4"/>
      <dgm:spPr/>
      <dgm:t>
        <a:bodyPr/>
        <a:lstStyle/>
        <a:p>
          <a:endParaRPr lang="en-US"/>
        </a:p>
      </dgm:t>
    </dgm:pt>
    <dgm:pt modelId="{3BDAD10E-2EB3-2643-AE47-3D275FF3DAB2}" type="pres">
      <dgm:prSet presAssocID="{E7C3AC7F-F1DA-4DDD-8E83-3563FED938DF}" presName="hierRoot2" presStyleCnt="0"/>
      <dgm:spPr/>
    </dgm:pt>
    <dgm:pt modelId="{A9AF9D1E-0779-9245-8567-F6592D270F2F}" type="pres">
      <dgm:prSet presAssocID="{E7C3AC7F-F1DA-4DDD-8E83-3563FED938DF}" presName="composite2" presStyleCnt="0"/>
      <dgm:spPr/>
    </dgm:pt>
    <dgm:pt modelId="{6EDD7511-9CCF-1D43-8935-2C4E9DDE28D0}" type="pres">
      <dgm:prSet presAssocID="{E7C3AC7F-F1DA-4DDD-8E83-3563FED938DF}" presName="background2" presStyleLbl="node2" presStyleIdx="0" presStyleCnt="4"/>
      <dgm:spPr/>
    </dgm:pt>
    <dgm:pt modelId="{4C114237-4D7E-2D4D-99CD-30B76E4A6CCC}" type="pres">
      <dgm:prSet presAssocID="{E7C3AC7F-F1DA-4DDD-8E83-3563FED938DF}" presName="text2" presStyleLbl="fgAcc2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D207F40-8DAA-784D-9B90-0CF258F57452}" type="pres">
      <dgm:prSet presAssocID="{E7C3AC7F-F1DA-4DDD-8E83-3563FED938DF}" presName="hierChild3" presStyleCnt="0"/>
      <dgm:spPr/>
    </dgm:pt>
    <dgm:pt modelId="{6786CB02-43C7-5C48-A4E6-6D4CE052CDD9}" type="pres">
      <dgm:prSet presAssocID="{01919836-5C60-4F08-BF93-9BA3C8414186}" presName="Name10" presStyleLbl="parChTrans1D2" presStyleIdx="1" presStyleCnt="4"/>
      <dgm:spPr/>
      <dgm:t>
        <a:bodyPr/>
        <a:lstStyle/>
        <a:p>
          <a:endParaRPr lang="en-US"/>
        </a:p>
      </dgm:t>
    </dgm:pt>
    <dgm:pt modelId="{2C647936-1434-424F-A731-2D5ABD64120F}" type="pres">
      <dgm:prSet presAssocID="{A87BDD3A-9D79-4B0A-8CF1-0D506CC50EF6}" presName="hierRoot2" presStyleCnt="0"/>
      <dgm:spPr/>
    </dgm:pt>
    <dgm:pt modelId="{B8D34834-E0B7-504F-9F98-C46A1AE170F6}" type="pres">
      <dgm:prSet presAssocID="{A87BDD3A-9D79-4B0A-8CF1-0D506CC50EF6}" presName="composite2" presStyleCnt="0"/>
      <dgm:spPr/>
    </dgm:pt>
    <dgm:pt modelId="{2C01F7B9-E950-C045-B97D-5EA935162A84}" type="pres">
      <dgm:prSet presAssocID="{A87BDD3A-9D79-4B0A-8CF1-0D506CC50EF6}" presName="background2" presStyleLbl="node2" presStyleIdx="1" presStyleCnt="4"/>
      <dgm:spPr/>
    </dgm:pt>
    <dgm:pt modelId="{1B5022CE-AABA-4E44-892D-5535EDEBAD47}" type="pres">
      <dgm:prSet presAssocID="{A87BDD3A-9D79-4B0A-8CF1-0D506CC50EF6}" presName="text2" presStyleLbl="fgAcc2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07821B1-8929-6646-A3FD-8E4D941F7D7C}" type="pres">
      <dgm:prSet presAssocID="{A87BDD3A-9D79-4B0A-8CF1-0D506CC50EF6}" presName="hierChild3" presStyleCnt="0"/>
      <dgm:spPr/>
    </dgm:pt>
    <dgm:pt modelId="{F46278E2-BD6E-DE49-BAF1-52B04AAA8CE2}" type="pres">
      <dgm:prSet presAssocID="{E9F01AA8-591D-4B6C-8FB5-F4BCCBF2F186}" presName="Name10" presStyleLbl="parChTrans1D2" presStyleIdx="2" presStyleCnt="4"/>
      <dgm:spPr/>
      <dgm:t>
        <a:bodyPr/>
        <a:lstStyle/>
        <a:p>
          <a:endParaRPr lang="en-US"/>
        </a:p>
      </dgm:t>
    </dgm:pt>
    <dgm:pt modelId="{7F0A5F71-F7BD-0849-AA6F-61C0FF547E04}" type="pres">
      <dgm:prSet presAssocID="{318FFCF7-DB38-4572-A6F1-5C886864C2B5}" presName="hierRoot2" presStyleCnt="0"/>
      <dgm:spPr/>
    </dgm:pt>
    <dgm:pt modelId="{7CD9B976-ED67-6048-8100-DC9EA4F6E537}" type="pres">
      <dgm:prSet presAssocID="{318FFCF7-DB38-4572-A6F1-5C886864C2B5}" presName="composite2" presStyleCnt="0"/>
      <dgm:spPr/>
    </dgm:pt>
    <dgm:pt modelId="{A4085E90-B696-A149-8327-0C8E6AB643FA}" type="pres">
      <dgm:prSet presAssocID="{318FFCF7-DB38-4572-A6F1-5C886864C2B5}" presName="background2" presStyleLbl="node2" presStyleIdx="2" presStyleCnt="4"/>
      <dgm:spPr/>
    </dgm:pt>
    <dgm:pt modelId="{AA50D1AA-926F-4543-B475-D3E83EEF7F4D}" type="pres">
      <dgm:prSet presAssocID="{318FFCF7-DB38-4572-A6F1-5C886864C2B5}" presName="text2" presStyleLbl="fgAcc2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128133A-90CB-BB4D-A7DD-FC3CAAF67C3E}" type="pres">
      <dgm:prSet presAssocID="{318FFCF7-DB38-4572-A6F1-5C886864C2B5}" presName="hierChild3" presStyleCnt="0"/>
      <dgm:spPr/>
    </dgm:pt>
    <dgm:pt modelId="{E9B6B4C6-3753-0A4C-9887-877AE9E3DADB}" type="pres">
      <dgm:prSet presAssocID="{25339160-520B-4D8F-B6A3-2CAB49125CCC}" presName="Name10" presStyleLbl="parChTrans1D2" presStyleIdx="3" presStyleCnt="4"/>
      <dgm:spPr/>
      <dgm:t>
        <a:bodyPr/>
        <a:lstStyle/>
        <a:p>
          <a:endParaRPr lang="en-US"/>
        </a:p>
      </dgm:t>
    </dgm:pt>
    <dgm:pt modelId="{5D2F78B3-D26D-484B-B92D-2F2A45F3AC62}" type="pres">
      <dgm:prSet presAssocID="{960CBA3C-B2DC-4401-98C9-EA89E76FDF3B}" presName="hierRoot2" presStyleCnt="0"/>
      <dgm:spPr/>
    </dgm:pt>
    <dgm:pt modelId="{2E6A22D1-76EC-1B43-A73A-5302478672B6}" type="pres">
      <dgm:prSet presAssocID="{960CBA3C-B2DC-4401-98C9-EA89E76FDF3B}" presName="composite2" presStyleCnt="0"/>
      <dgm:spPr/>
    </dgm:pt>
    <dgm:pt modelId="{14252F90-F3B6-D048-85B4-E7EFA1D608B7}" type="pres">
      <dgm:prSet presAssocID="{960CBA3C-B2DC-4401-98C9-EA89E76FDF3B}" presName="background2" presStyleLbl="node2" presStyleIdx="3" presStyleCnt="4"/>
      <dgm:spPr/>
    </dgm:pt>
    <dgm:pt modelId="{A70BD510-3B54-0943-BFA2-318ED659B436}" type="pres">
      <dgm:prSet presAssocID="{960CBA3C-B2DC-4401-98C9-EA89E76FDF3B}" presName="text2" presStyleLbl="fgAcc2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D986FF4-6D76-CA42-8AD8-2BDE4441FAFA}" type="pres">
      <dgm:prSet presAssocID="{960CBA3C-B2DC-4401-98C9-EA89E76FDF3B}" presName="hierChild3" presStyleCnt="0"/>
      <dgm:spPr/>
    </dgm:pt>
    <dgm:pt modelId="{29D9D10E-F63A-7643-95B3-27473CE1915E}" type="pres">
      <dgm:prSet presAssocID="{85269FB7-E4E3-4F97-89BC-743ECDE4B211}" presName="hierRoot1" presStyleCnt="0"/>
      <dgm:spPr/>
    </dgm:pt>
    <dgm:pt modelId="{025DFCDB-875F-0D40-BA62-EA90844A8207}" type="pres">
      <dgm:prSet presAssocID="{85269FB7-E4E3-4F97-89BC-743ECDE4B211}" presName="composite" presStyleCnt="0"/>
      <dgm:spPr/>
    </dgm:pt>
    <dgm:pt modelId="{53E73A0E-D544-5946-BC71-A32E3D8BB252}" type="pres">
      <dgm:prSet presAssocID="{85269FB7-E4E3-4F97-89BC-743ECDE4B211}" presName="background" presStyleLbl="node0" presStyleIdx="3" presStyleCnt="4"/>
      <dgm:spPr/>
    </dgm:pt>
    <dgm:pt modelId="{92D5688A-1EE8-B848-939D-D1528AC1DFB0}" type="pres">
      <dgm:prSet presAssocID="{85269FB7-E4E3-4F97-89BC-743ECDE4B211}" presName="text" presStyleLbl="fgAcc0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C6C7ED8-F8E3-934C-AD15-9F6ECA702566}" type="pres">
      <dgm:prSet presAssocID="{85269FB7-E4E3-4F97-89BC-743ECDE4B211}" presName="hierChild2" presStyleCnt="0"/>
      <dgm:spPr/>
    </dgm:pt>
  </dgm:ptLst>
  <dgm:cxnLst>
    <dgm:cxn modelId="{8806D840-5E5F-6544-9407-4B718010CF5F}" type="presOf" srcId="{85269FB7-E4E3-4F97-89BC-743ECDE4B211}" destId="{92D5688A-1EE8-B848-939D-D1528AC1DFB0}" srcOrd="0" destOrd="0" presId="urn:microsoft.com/office/officeart/2005/8/layout/hierarchy1"/>
    <dgm:cxn modelId="{7CFDB661-CB8B-49B5-B7EB-77F00985F5FC}" srcId="{83DDCF67-77CB-4E23-94F9-C1344901B38A}" destId="{318FFCF7-DB38-4572-A6F1-5C886864C2B5}" srcOrd="2" destOrd="0" parTransId="{E9F01AA8-591D-4B6C-8FB5-F4BCCBF2F186}" sibTransId="{4382B81C-1514-4663-97A4-76E0FCDDFE16}"/>
    <dgm:cxn modelId="{181CFD85-0A72-E84E-A94E-456D78D16183}" type="presOf" srcId="{A87BDD3A-9D79-4B0A-8CF1-0D506CC50EF6}" destId="{1B5022CE-AABA-4E44-892D-5535EDEBAD47}" srcOrd="0" destOrd="0" presId="urn:microsoft.com/office/officeart/2005/8/layout/hierarchy1"/>
    <dgm:cxn modelId="{354C0248-B101-5A4A-9AA0-82F5564269F7}" type="presOf" srcId="{A5DBA18E-366C-4D13-850E-B7F3620EC62C}" destId="{A988BFA9-8B24-C94D-833C-50FCF4F8A79C}" srcOrd="0" destOrd="0" presId="urn:microsoft.com/office/officeart/2005/8/layout/hierarchy1"/>
    <dgm:cxn modelId="{47A29313-BC32-874F-887F-821C5B2FED95}" type="presOf" srcId="{E7C3AC7F-F1DA-4DDD-8E83-3563FED938DF}" destId="{4C114237-4D7E-2D4D-99CD-30B76E4A6CCC}" srcOrd="0" destOrd="0" presId="urn:microsoft.com/office/officeart/2005/8/layout/hierarchy1"/>
    <dgm:cxn modelId="{36F88764-4B27-A34C-A736-CFE16645FC0D}" type="presOf" srcId="{25339160-520B-4D8F-B6A3-2CAB49125CCC}" destId="{E9B6B4C6-3753-0A4C-9887-877AE9E3DADB}" srcOrd="0" destOrd="0" presId="urn:microsoft.com/office/officeart/2005/8/layout/hierarchy1"/>
    <dgm:cxn modelId="{64EA8C11-981C-2F49-A2DE-BF9183C63F48}" type="presOf" srcId="{3ABA6F23-C674-4867-93AA-4CB038CBFCE4}" destId="{1691CBFC-B4B8-9D49-8A74-B6A8B1C49D07}" srcOrd="0" destOrd="0" presId="urn:microsoft.com/office/officeart/2005/8/layout/hierarchy1"/>
    <dgm:cxn modelId="{EB221719-7C2A-4766-87DA-2402CBBBC6A1}" srcId="{3ABA6F23-C674-4867-93AA-4CB038CBFCE4}" destId="{0A4C3B90-989B-4CB6-8FE9-29C5DE7D7CD5}" srcOrd="0" destOrd="0" parTransId="{3FD0406A-BD11-45F0-9749-F4FB947E9120}" sibTransId="{A300C91C-8B61-4AEC-B544-84BE100A61AB}"/>
    <dgm:cxn modelId="{94C35D6F-2FA0-B84E-82A0-E0CC3498F28E}" type="presOf" srcId="{83DDCF67-77CB-4E23-94F9-C1344901B38A}" destId="{96A13BD3-C3EC-DE4B-86F4-ABEDC697F77D}" srcOrd="0" destOrd="0" presId="urn:microsoft.com/office/officeart/2005/8/layout/hierarchy1"/>
    <dgm:cxn modelId="{BC994561-1CCD-4064-9F46-380AB31F4C8A}" srcId="{83DDCF67-77CB-4E23-94F9-C1344901B38A}" destId="{960CBA3C-B2DC-4401-98C9-EA89E76FDF3B}" srcOrd="3" destOrd="0" parTransId="{25339160-520B-4D8F-B6A3-2CAB49125CCC}" sibTransId="{C4DA840C-2C06-47E7-AE15-0112921E29CE}"/>
    <dgm:cxn modelId="{39C6AEAB-73F3-4673-8BE5-14C424831667}" srcId="{3ABA6F23-C674-4867-93AA-4CB038CBFCE4}" destId="{85269FB7-E4E3-4F97-89BC-743ECDE4B211}" srcOrd="3" destOrd="0" parTransId="{B58ECF71-A740-47F9-B1CD-061F4B7866D6}" sibTransId="{F0AE6FB2-5DD4-4E02-A2D8-A4D678F4F237}"/>
    <dgm:cxn modelId="{2CC843C2-8F4F-4C4E-BBD4-63212E0A4351}" type="presOf" srcId="{01919836-5C60-4F08-BF93-9BA3C8414186}" destId="{6786CB02-43C7-5C48-A4E6-6D4CE052CDD9}" srcOrd="0" destOrd="0" presId="urn:microsoft.com/office/officeart/2005/8/layout/hierarchy1"/>
    <dgm:cxn modelId="{CD2EFAD9-F630-7145-9471-1DD7EDB82FAB}" type="presOf" srcId="{0A4C3B90-989B-4CB6-8FE9-29C5DE7D7CD5}" destId="{67BD9E19-63C1-584D-B1F7-A3F3E3993062}" srcOrd="0" destOrd="0" presId="urn:microsoft.com/office/officeart/2005/8/layout/hierarchy1"/>
    <dgm:cxn modelId="{160F5447-39B1-4E56-BDB4-3AD221AC1195}" srcId="{3ABA6F23-C674-4867-93AA-4CB038CBFCE4}" destId="{83DDCF67-77CB-4E23-94F9-C1344901B38A}" srcOrd="2" destOrd="0" parTransId="{438F1DAB-93BF-40D4-96C7-716B955861C3}" sibTransId="{4CC63903-3D24-4E5B-A7FD-1FBA31EC4A58}"/>
    <dgm:cxn modelId="{9491568B-A805-4599-B525-DB2F38EFA6C0}" srcId="{83DDCF67-77CB-4E23-94F9-C1344901B38A}" destId="{E7C3AC7F-F1DA-4DDD-8E83-3563FED938DF}" srcOrd="0" destOrd="0" parTransId="{4E199E3E-3553-4FD2-A998-FE4472558DF5}" sibTransId="{6DF3DEE7-342F-4B89-B6C7-C57D1E264819}"/>
    <dgm:cxn modelId="{7A2CB544-2AE1-634F-AEE2-1312AE3BF4D5}" type="presOf" srcId="{4E199E3E-3553-4FD2-A998-FE4472558DF5}" destId="{F8C169A2-08BF-A64B-A86C-30D4F2034DD8}" srcOrd="0" destOrd="0" presId="urn:microsoft.com/office/officeart/2005/8/layout/hierarchy1"/>
    <dgm:cxn modelId="{996F5CCF-CBD3-2E4C-A0DF-D5936851520D}" type="presOf" srcId="{E9F01AA8-591D-4B6C-8FB5-F4BCCBF2F186}" destId="{F46278E2-BD6E-DE49-BAF1-52B04AAA8CE2}" srcOrd="0" destOrd="0" presId="urn:microsoft.com/office/officeart/2005/8/layout/hierarchy1"/>
    <dgm:cxn modelId="{A3138B79-9CF4-4EE7-990D-A33B216869E4}" srcId="{83DDCF67-77CB-4E23-94F9-C1344901B38A}" destId="{A87BDD3A-9D79-4B0A-8CF1-0D506CC50EF6}" srcOrd="1" destOrd="0" parTransId="{01919836-5C60-4F08-BF93-9BA3C8414186}" sibTransId="{E4E8248D-B6F7-4F1C-8B3F-70736A17703B}"/>
    <dgm:cxn modelId="{18075E7F-BCFC-C746-A015-201364F75387}" type="presOf" srcId="{960CBA3C-B2DC-4401-98C9-EA89E76FDF3B}" destId="{A70BD510-3B54-0943-BFA2-318ED659B436}" srcOrd="0" destOrd="0" presId="urn:microsoft.com/office/officeart/2005/8/layout/hierarchy1"/>
    <dgm:cxn modelId="{A22222F7-2307-B244-BBFB-44F681D62FC6}" type="presOf" srcId="{318FFCF7-DB38-4572-A6F1-5C886864C2B5}" destId="{AA50D1AA-926F-4543-B475-D3E83EEF7F4D}" srcOrd="0" destOrd="0" presId="urn:microsoft.com/office/officeart/2005/8/layout/hierarchy1"/>
    <dgm:cxn modelId="{ECF8FEC1-91BB-454A-B32A-E283AA4BB050}" srcId="{3ABA6F23-C674-4867-93AA-4CB038CBFCE4}" destId="{A5DBA18E-366C-4D13-850E-B7F3620EC62C}" srcOrd="1" destOrd="0" parTransId="{4F44CC3B-D2C5-48B2-B8EE-B68737024C6C}" sibTransId="{DE5FB626-48D5-4E08-B224-C68712A77255}"/>
    <dgm:cxn modelId="{74A140A8-F41C-DC43-A910-5C98F150D392}" type="presParOf" srcId="{1691CBFC-B4B8-9D49-8A74-B6A8B1C49D07}" destId="{E73EED2E-DECF-374D-B66B-28BA244B4602}" srcOrd="0" destOrd="0" presId="urn:microsoft.com/office/officeart/2005/8/layout/hierarchy1"/>
    <dgm:cxn modelId="{9749D528-4ACF-D241-8928-D754783E2FF0}" type="presParOf" srcId="{E73EED2E-DECF-374D-B66B-28BA244B4602}" destId="{4F45EA9A-4B1E-3447-90A9-1C01AFE4825D}" srcOrd="0" destOrd="0" presId="urn:microsoft.com/office/officeart/2005/8/layout/hierarchy1"/>
    <dgm:cxn modelId="{6F31741C-EE1E-DD41-AA0C-AE6CF980F00D}" type="presParOf" srcId="{4F45EA9A-4B1E-3447-90A9-1C01AFE4825D}" destId="{71170B81-249D-F44D-8885-A20F28C51C02}" srcOrd="0" destOrd="0" presId="urn:microsoft.com/office/officeart/2005/8/layout/hierarchy1"/>
    <dgm:cxn modelId="{3915B603-6E59-4240-9732-246CA70E4563}" type="presParOf" srcId="{4F45EA9A-4B1E-3447-90A9-1C01AFE4825D}" destId="{67BD9E19-63C1-584D-B1F7-A3F3E3993062}" srcOrd="1" destOrd="0" presId="urn:microsoft.com/office/officeart/2005/8/layout/hierarchy1"/>
    <dgm:cxn modelId="{345E8C4D-9476-D84B-B39A-820D4329A05E}" type="presParOf" srcId="{E73EED2E-DECF-374D-B66B-28BA244B4602}" destId="{09048EF6-CFE0-8643-9610-9713089747B6}" srcOrd="1" destOrd="0" presId="urn:microsoft.com/office/officeart/2005/8/layout/hierarchy1"/>
    <dgm:cxn modelId="{2FA44781-B887-264D-A633-7F9023234D8E}" type="presParOf" srcId="{1691CBFC-B4B8-9D49-8A74-B6A8B1C49D07}" destId="{2D943187-4019-B746-ACA0-2A93099A74FD}" srcOrd="1" destOrd="0" presId="urn:microsoft.com/office/officeart/2005/8/layout/hierarchy1"/>
    <dgm:cxn modelId="{1064A188-F576-6242-B6F5-6A920A689663}" type="presParOf" srcId="{2D943187-4019-B746-ACA0-2A93099A74FD}" destId="{E8240770-0379-EB4F-9CFD-62F918382540}" srcOrd="0" destOrd="0" presId="urn:microsoft.com/office/officeart/2005/8/layout/hierarchy1"/>
    <dgm:cxn modelId="{B7200FE3-893D-8B4F-9D93-C76591DDBC4B}" type="presParOf" srcId="{E8240770-0379-EB4F-9CFD-62F918382540}" destId="{5EAB8D7A-9155-A448-BF9F-AE7771A03944}" srcOrd="0" destOrd="0" presId="urn:microsoft.com/office/officeart/2005/8/layout/hierarchy1"/>
    <dgm:cxn modelId="{DC5ED1CC-BB55-9B4C-B5CE-E4DF8BDDA5C9}" type="presParOf" srcId="{E8240770-0379-EB4F-9CFD-62F918382540}" destId="{A988BFA9-8B24-C94D-833C-50FCF4F8A79C}" srcOrd="1" destOrd="0" presId="urn:microsoft.com/office/officeart/2005/8/layout/hierarchy1"/>
    <dgm:cxn modelId="{A827CFFA-2B90-D74A-B2B0-72B1AC46CA4F}" type="presParOf" srcId="{2D943187-4019-B746-ACA0-2A93099A74FD}" destId="{93A14927-8521-F844-A3C0-3646F10A4A8D}" srcOrd="1" destOrd="0" presId="urn:microsoft.com/office/officeart/2005/8/layout/hierarchy1"/>
    <dgm:cxn modelId="{E8D87D06-6708-624A-A0C6-C0650251C5C9}" type="presParOf" srcId="{1691CBFC-B4B8-9D49-8A74-B6A8B1C49D07}" destId="{D61DA84F-2834-6741-8A08-4950079CDE92}" srcOrd="2" destOrd="0" presId="urn:microsoft.com/office/officeart/2005/8/layout/hierarchy1"/>
    <dgm:cxn modelId="{6B969B90-19B7-8740-9D63-3FDA668BDDDC}" type="presParOf" srcId="{D61DA84F-2834-6741-8A08-4950079CDE92}" destId="{7843FFA5-76A8-8D4C-8BA7-83D1FD63A70D}" srcOrd="0" destOrd="0" presId="urn:microsoft.com/office/officeart/2005/8/layout/hierarchy1"/>
    <dgm:cxn modelId="{51B22239-049A-2740-A120-20949C7C59B8}" type="presParOf" srcId="{7843FFA5-76A8-8D4C-8BA7-83D1FD63A70D}" destId="{80E80BCA-9C3C-FA43-AD5C-244F1452F48F}" srcOrd="0" destOrd="0" presId="urn:microsoft.com/office/officeart/2005/8/layout/hierarchy1"/>
    <dgm:cxn modelId="{120D6E91-E295-4D40-A4C2-EE8CFBF22E5C}" type="presParOf" srcId="{7843FFA5-76A8-8D4C-8BA7-83D1FD63A70D}" destId="{96A13BD3-C3EC-DE4B-86F4-ABEDC697F77D}" srcOrd="1" destOrd="0" presId="urn:microsoft.com/office/officeart/2005/8/layout/hierarchy1"/>
    <dgm:cxn modelId="{A5B4998A-8450-5741-9FC8-55B637C8F134}" type="presParOf" srcId="{D61DA84F-2834-6741-8A08-4950079CDE92}" destId="{2C473B27-5552-E044-A348-BC5BEBDA2B28}" srcOrd="1" destOrd="0" presId="urn:microsoft.com/office/officeart/2005/8/layout/hierarchy1"/>
    <dgm:cxn modelId="{B649EF42-930A-E244-A0AB-546A4C29D606}" type="presParOf" srcId="{2C473B27-5552-E044-A348-BC5BEBDA2B28}" destId="{F8C169A2-08BF-A64B-A86C-30D4F2034DD8}" srcOrd="0" destOrd="0" presId="urn:microsoft.com/office/officeart/2005/8/layout/hierarchy1"/>
    <dgm:cxn modelId="{79F4CE62-F3EA-0546-881D-CA488E84368B}" type="presParOf" srcId="{2C473B27-5552-E044-A348-BC5BEBDA2B28}" destId="{3BDAD10E-2EB3-2643-AE47-3D275FF3DAB2}" srcOrd="1" destOrd="0" presId="urn:microsoft.com/office/officeart/2005/8/layout/hierarchy1"/>
    <dgm:cxn modelId="{AB084DDC-E798-1A4C-B7EB-EF4A3EAFC49A}" type="presParOf" srcId="{3BDAD10E-2EB3-2643-AE47-3D275FF3DAB2}" destId="{A9AF9D1E-0779-9245-8567-F6592D270F2F}" srcOrd="0" destOrd="0" presId="urn:microsoft.com/office/officeart/2005/8/layout/hierarchy1"/>
    <dgm:cxn modelId="{0BA773F9-259D-0146-8079-4744A8C6BF3D}" type="presParOf" srcId="{A9AF9D1E-0779-9245-8567-F6592D270F2F}" destId="{6EDD7511-9CCF-1D43-8935-2C4E9DDE28D0}" srcOrd="0" destOrd="0" presId="urn:microsoft.com/office/officeart/2005/8/layout/hierarchy1"/>
    <dgm:cxn modelId="{02AF01DE-2D6D-4348-9550-27E27AB1A707}" type="presParOf" srcId="{A9AF9D1E-0779-9245-8567-F6592D270F2F}" destId="{4C114237-4D7E-2D4D-99CD-30B76E4A6CCC}" srcOrd="1" destOrd="0" presId="urn:microsoft.com/office/officeart/2005/8/layout/hierarchy1"/>
    <dgm:cxn modelId="{EC44FFD0-5B74-DD46-9DE6-36C4E411F0AB}" type="presParOf" srcId="{3BDAD10E-2EB3-2643-AE47-3D275FF3DAB2}" destId="{2D207F40-8DAA-784D-9B90-0CF258F57452}" srcOrd="1" destOrd="0" presId="urn:microsoft.com/office/officeart/2005/8/layout/hierarchy1"/>
    <dgm:cxn modelId="{9F834094-EFE9-C54E-9B78-9694106FE97A}" type="presParOf" srcId="{2C473B27-5552-E044-A348-BC5BEBDA2B28}" destId="{6786CB02-43C7-5C48-A4E6-6D4CE052CDD9}" srcOrd="2" destOrd="0" presId="urn:microsoft.com/office/officeart/2005/8/layout/hierarchy1"/>
    <dgm:cxn modelId="{E6197491-9D9A-1046-B2A9-562013D7ACE5}" type="presParOf" srcId="{2C473B27-5552-E044-A348-BC5BEBDA2B28}" destId="{2C647936-1434-424F-A731-2D5ABD64120F}" srcOrd="3" destOrd="0" presId="urn:microsoft.com/office/officeart/2005/8/layout/hierarchy1"/>
    <dgm:cxn modelId="{7CAAD83C-FEEE-4A41-BF71-4715B366631A}" type="presParOf" srcId="{2C647936-1434-424F-A731-2D5ABD64120F}" destId="{B8D34834-E0B7-504F-9F98-C46A1AE170F6}" srcOrd="0" destOrd="0" presId="urn:microsoft.com/office/officeart/2005/8/layout/hierarchy1"/>
    <dgm:cxn modelId="{4416E5C8-BFD7-A64C-8855-43FC00D1C33F}" type="presParOf" srcId="{B8D34834-E0B7-504F-9F98-C46A1AE170F6}" destId="{2C01F7B9-E950-C045-B97D-5EA935162A84}" srcOrd="0" destOrd="0" presId="urn:microsoft.com/office/officeart/2005/8/layout/hierarchy1"/>
    <dgm:cxn modelId="{F0877D67-98C5-334B-9BC6-65901ECFE923}" type="presParOf" srcId="{B8D34834-E0B7-504F-9F98-C46A1AE170F6}" destId="{1B5022CE-AABA-4E44-892D-5535EDEBAD47}" srcOrd="1" destOrd="0" presId="urn:microsoft.com/office/officeart/2005/8/layout/hierarchy1"/>
    <dgm:cxn modelId="{8DC17ED4-B071-8346-8149-B2A539A758AE}" type="presParOf" srcId="{2C647936-1434-424F-A731-2D5ABD64120F}" destId="{707821B1-8929-6646-A3FD-8E4D941F7D7C}" srcOrd="1" destOrd="0" presId="urn:microsoft.com/office/officeart/2005/8/layout/hierarchy1"/>
    <dgm:cxn modelId="{0FB10978-B7B6-AC4B-8B68-1DA69A9442F7}" type="presParOf" srcId="{2C473B27-5552-E044-A348-BC5BEBDA2B28}" destId="{F46278E2-BD6E-DE49-BAF1-52B04AAA8CE2}" srcOrd="4" destOrd="0" presId="urn:microsoft.com/office/officeart/2005/8/layout/hierarchy1"/>
    <dgm:cxn modelId="{C2D62CFC-95EB-5745-A47E-5B3676D599E9}" type="presParOf" srcId="{2C473B27-5552-E044-A348-BC5BEBDA2B28}" destId="{7F0A5F71-F7BD-0849-AA6F-61C0FF547E04}" srcOrd="5" destOrd="0" presId="urn:microsoft.com/office/officeart/2005/8/layout/hierarchy1"/>
    <dgm:cxn modelId="{3E6288E3-62C2-2B41-967B-5415F89B7AA2}" type="presParOf" srcId="{7F0A5F71-F7BD-0849-AA6F-61C0FF547E04}" destId="{7CD9B976-ED67-6048-8100-DC9EA4F6E537}" srcOrd="0" destOrd="0" presId="urn:microsoft.com/office/officeart/2005/8/layout/hierarchy1"/>
    <dgm:cxn modelId="{F3BAB1AF-4EF0-914C-B3A2-209A921EB37C}" type="presParOf" srcId="{7CD9B976-ED67-6048-8100-DC9EA4F6E537}" destId="{A4085E90-B696-A149-8327-0C8E6AB643FA}" srcOrd="0" destOrd="0" presId="urn:microsoft.com/office/officeart/2005/8/layout/hierarchy1"/>
    <dgm:cxn modelId="{CAC5CF48-D31A-4A47-918C-325D15D11693}" type="presParOf" srcId="{7CD9B976-ED67-6048-8100-DC9EA4F6E537}" destId="{AA50D1AA-926F-4543-B475-D3E83EEF7F4D}" srcOrd="1" destOrd="0" presId="urn:microsoft.com/office/officeart/2005/8/layout/hierarchy1"/>
    <dgm:cxn modelId="{F4153F72-7DB2-0242-8C82-E107BA1DE1FE}" type="presParOf" srcId="{7F0A5F71-F7BD-0849-AA6F-61C0FF547E04}" destId="{6128133A-90CB-BB4D-A7DD-FC3CAAF67C3E}" srcOrd="1" destOrd="0" presId="urn:microsoft.com/office/officeart/2005/8/layout/hierarchy1"/>
    <dgm:cxn modelId="{36432253-098A-8047-9760-8955421EABFF}" type="presParOf" srcId="{2C473B27-5552-E044-A348-BC5BEBDA2B28}" destId="{E9B6B4C6-3753-0A4C-9887-877AE9E3DADB}" srcOrd="6" destOrd="0" presId="urn:microsoft.com/office/officeart/2005/8/layout/hierarchy1"/>
    <dgm:cxn modelId="{60EA9E91-5940-214C-AA35-3909E1AC7E94}" type="presParOf" srcId="{2C473B27-5552-E044-A348-BC5BEBDA2B28}" destId="{5D2F78B3-D26D-484B-B92D-2F2A45F3AC62}" srcOrd="7" destOrd="0" presId="urn:microsoft.com/office/officeart/2005/8/layout/hierarchy1"/>
    <dgm:cxn modelId="{9A22F2A2-F7F1-C148-B4C0-7D8BDC2FEDC6}" type="presParOf" srcId="{5D2F78B3-D26D-484B-B92D-2F2A45F3AC62}" destId="{2E6A22D1-76EC-1B43-A73A-5302478672B6}" srcOrd="0" destOrd="0" presId="urn:microsoft.com/office/officeart/2005/8/layout/hierarchy1"/>
    <dgm:cxn modelId="{6D421C17-F752-E543-8728-AC62BB96C5E4}" type="presParOf" srcId="{2E6A22D1-76EC-1B43-A73A-5302478672B6}" destId="{14252F90-F3B6-D048-85B4-E7EFA1D608B7}" srcOrd="0" destOrd="0" presId="urn:microsoft.com/office/officeart/2005/8/layout/hierarchy1"/>
    <dgm:cxn modelId="{E95D93C0-6B79-1E4B-98CC-9A79A8C5456C}" type="presParOf" srcId="{2E6A22D1-76EC-1B43-A73A-5302478672B6}" destId="{A70BD510-3B54-0943-BFA2-318ED659B436}" srcOrd="1" destOrd="0" presId="urn:microsoft.com/office/officeart/2005/8/layout/hierarchy1"/>
    <dgm:cxn modelId="{4CDF16F7-D224-A74B-8BEC-0F4B44A5A2C4}" type="presParOf" srcId="{5D2F78B3-D26D-484B-B92D-2F2A45F3AC62}" destId="{CD986FF4-6D76-CA42-8AD8-2BDE4441FAFA}" srcOrd="1" destOrd="0" presId="urn:microsoft.com/office/officeart/2005/8/layout/hierarchy1"/>
    <dgm:cxn modelId="{82C5794C-006B-CA48-AF8C-80D153F97600}" type="presParOf" srcId="{1691CBFC-B4B8-9D49-8A74-B6A8B1C49D07}" destId="{29D9D10E-F63A-7643-95B3-27473CE1915E}" srcOrd="3" destOrd="0" presId="urn:microsoft.com/office/officeart/2005/8/layout/hierarchy1"/>
    <dgm:cxn modelId="{912B5B71-9CD4-5A43-8410-A0121FF8413A}" type="presParOf" srcId="{29D9D10E-F63A-7643-95B3-27473CE1915E}" destId="{025DFCDB-875F-0D40-BA62-EA90844A8207}" srcOrd="0" destOrd="0" presId="urn:microsoft.com/office/officeart/2005/8/layout/hierarchy1"/>
    <dgm:cxn modelId="{A4B63DA8-DFC7-3340-B726-15B4CF8C82D4}" type="presParOf" srcId="{025DFCDB-875F-0D40-BA62-EA90844A8207}" destId="{53E73A0E-D544-5946-BC71-A32E3D8BB252}" srcOrd="0" destOrd="0" presId="urn:microsoft.com/office/officeart/2005/8/layout/hierarchy1"/>
    <dgm:cxn modelId="{ACB71BAD-BA2A-7448-ACCB-2FD0BDC47572}" type="presParOf" srcId="{025DFCDB-875F-0D40-BA62-EA90844A8207}" destId="{92D5688A-1EE8-B848-939D-D1528AC1DFB0}" srcOrd="1" destOrd="0" presId="urn:microsoft.com/office/officeart/2005/8/layout/hierarchy1"/>
    <dgm:cxn modelId="{B3BF31ED-31EB-0F45-B739-03C45134625E}" type="presParOf" srcId="{29D9D10E-F63A-7643-95B3-27473CE1915E}" destId="{7C6C7ED8-F8E3-934C-AD15-9F6ECA70256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CC9F6A-8F6D-0A45-97BB-DEEABD661CCC}">
      <dsp:nvSpPr>
        <dsp:cNvPr id="0" name=""/>
        <dsp:cNvSpPr/>
      </dsp:nvSpPr>
      <dsp:spPr>
        <a:xfrm>
          <a:off x="2682" y="352698"/>
          <a:ext cx="1915129" cy="12161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75C641-7C5D-DC4B-8926-B78D746D3DE2}">
      <dsp:nvSpPr>
        <dsp:cNvPr id="0" name=""/>
        <dsp:cNvSpPr/>
      </dsp:nvSpPr>
      <dsp:spPr>
        <a:xfrm>
          <a:off x="215474" y="554851"/>
          <a:ext cx="1915129" cy="12161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1500" i="1" kern="1200"/>
            <a:t>Bước 1: Đề tài của em là gì? Em dự định sẽ nói ở đâu và trong thời gian bao lâu?</a:t>
          </a:r>
          <a:endParaRPr lang="en-US" sz="1500" kern="1200"/>
        </a:p>
      </dsp:txBody>
      <dsp:txXfrm>
        <a:off x="251093" y="590470"/>
        <a:ext cx="1843891" cy="1144869"/>
      </dsp:txXfrm>
    </dsp:sp>
    <dsp:sp modelId="{F60DAF6E-6C0F-9C4D-8E14-3F02B231016B}">
      <dsp:nvSpPr>
        <dsp:cNvPr id="0" name=""/>
        <dsp:cNvSpPr/>
      </dsp:nvSpPr>
      <dsp:spPr>
        <a:xfrm>
          <a:off x="2343396" y="352698"/>
          <a:ext cx="1915129" cy="12161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EF423E-E0EB-DC4A-AEF8-557779A121C5}">
      <dsp:nvSpPr>
        <dsp:cNvPr id="0" name=""/>
        <dsp:cNvSpPr/>
      </dsp:nvSpPr>
      <dsp:spPr>
        <a:xfrm>
          <a:off x="2556188" y="554851"/>
          <a:ext cx="1915129" cy="12161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1500" i="1" kern="1200"/>
            <a:t>Bước 2: Em hãy lập dàn ý của bài nói trên cơ sở của bài viết?</a:t>
          </a:r>
          <a:endParaRPr lang="en-US" sz="1500" kern="1200"/>
        </a:p>
      </dsp:txBody>
      <dsp:txXfrm>
        <a:off x="2591807" y="590470"/>
        <a:ext cx="1843891" cy="1144869"/>
      </dsp:txXfrm>
    </dsp:sp>
    <dsp:sp modelId="{594B1254-B3AE-544A-BE8F-B6C11CFDD685}">
      <dsp:nvSpPr>
        <dsp:cNvPr id="0" name=""/>
        <dsp:cNvSpPr/>
      </dsp:nvSpPr>
      <dsp:spPr>
        <a:xfrm>
          <a:off x="4684111" y="352698"/>
          <a:ext cx="1915129" cy="12161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DED96B-55BE-4B49-8FFA-4156DEAF916A}">
      <dsp:nvSpPr>
        <dsp:cNvPr id="0" name=""/>
        <dsp:cNvSpPr/>
      </dsp:nvSpPr>
      <dsp:spPr>
        <a:xfrm>
          <a:off x="4896903" y="554851"/>
          <a:ext cx="1915129" cy="12161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1500" i="1" kern="1200"/>
            <a:t>Bước 3: Khi luyện tập, trình bày, cần lưu ý những gì?</a:t>
          </a:r>
          <a:endParaRPr lang="en-US" sz="1500" kern="1200"/>
        </a:p>
      </dsp:txBody>
      <dsp:txXfrm>
        <a:off x="4932522" y="590470"/>
        <a:ext cx="1843891" cy="1144869"/>
      </dsp:txXfrm>
    </dsp:sp>
    <dsp:sp modelId="{35E0E708-E984-FB42-9B33-EA36727B352D}">
      <dsp:nvSpPr>
        <dsp:cNvPr id="0" name=""/>
        <dsp:cNvSpPr/>
      </dsp:nvSpPr>
      <dsp:spPr>
        <a:xfrm>
          <a:off x="7024825" y="352698"/>
          <a:ext cx="1915129" cy="12161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6CE46F-0415-7941-97F5-DC8D30BDD7F4}">
      <dsp:nvSpPr>
        <dsp:cNvPr id="0" name=""/>
        <dsp:cNvSpPr/>
      </dsp:nvSpPr>
      <dsp:spPr>
        <a:xfrm>
          <a:off x="7237617" y="554851"/>
          <a:ext cx="1915129" cy="12161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1500" i="1" kern="1200" dirty="0"/>
            <a:t>Bước 4: Dùng bảng kiểm để góp ý cho bạn và đánh giá bài của mình</a:t>
          </a:r>
          <a:endParaRPr lang="en-US" sz="1500" kern="1200" dirty="0"/>
        </a:p>
      </dsp:txBody>
      <dsp:txXfrm>
        <a:off x="7273236" y="590470"/>
        <a:ext cx="1843891" cy="114486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B6B4C6-3753-0A4C-9887-877AE9E3DADB}">
      <dsp:nvSpPr>
        <dsp:cNvPr id="0" name=""/>
        <dsp:cNvSpPr/>
      </dsp:nvSpPr>
      <dsp:spPr>
        <a:xfrm>
          <a:off x="6178968" y="1158224"/>
          <a:ext cx="3342909" cy="5303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1388"/>
              </a:lnTo>
              <a:lnTo>
                <a:pt x="3342909" y="361388"/>
              </a:lnTo>
              <a:lnTo>
                <a:pt x="3342909" y="530307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6278E2-BD6E-DE49-BAF1-52B04AAA8CE2}">
      <dsp:nvSpPr>
        <dsp:cNvPr id="0" name=""/>
        <dsp:cNvSpPr/>
      </dsp:nvSpPr>
      <dsp:spPr>
        <a:xfrm>
          <a:off x="6178968" y="1158224"/>
          <a:ext cx="1114303" cy="5303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1388"/>
              </a:lnTo>
              <a:lnTo>
                <a:pt x="1114303" y="361388"/>
              </a:lnTo>
              <a:lnTo>
                <a:pt x="1114303" y="530307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86CB02-43C7-5C48-A4E6-6D4CE052CDD9}">
      <dsp:nvSpPr>
        <dsp:cNvPr id="0" name=""/>
        <dsp:cNvSpPr/>
      </dsp:nvSpPr>
      <dsp:spPr>
        <a:xfrm>
          <a:off x="5064665" y="1158224"/>
          <a:ext cx="1114303" cy="530307"/>
        </a:xfrm>
        <a:custGeom>
          <a:avLst/>
          <a:gdLst/>
          <a:ahLst/>
          <a:cxnLst/>
          <a:rect l="0" t="0" r="0" b="0"/>
          <a:pathLst>
            <a:path>
              <a:moveTo>
                <a:pt x="1114303" y="0"/>
              </a:moveTo>
              <a:lnTo>
                <a:pt x="1114303" y="361388"/>
              </a:lnTo>
              <a:lnTo>
                <a:pt x="0" y="361388"/>
              </a:lnTo>
              <a:lnTo>
                <a:pt x="0" y="530307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C169A2-08BF-A64B-A86C-30D4F2034DD8}">
      <dsp:nvSpPr>
        <dsp:cNvPr id="0" name=""/>
        <dsp:cNvSpPr/>
      </dsp:nvSpPr>
      <dsp:spPr>
        <a:xfrm>
          <a:off x="2836058" y="1158224"/>
          <a:ext cx="3342909" cy="530307"/>
        </a:xfrm>
        <a:custGeom>
          <a:avLst/>
          <a:gdLst/>
          <a:ahLst/>
          <a:cxnLst/>
          <a:rect l="0" t="0" r="0" b="0"/>
          <a:pathLst>
            <a:path>
              <a:moveTo>
                <a:pt x="3342909" y="0"/>
              </a:moveTo>
              <a:lnTo>
                <a:pt x="3342909" y="361388"/>
              </a:lnTo>
              <a:lnTo>
                <a:pt x="0" y="361388"/>
              </a:lnTo>
              <a:lnTo>
                <a:pt x="0" y="530307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170B81-249D-F44D-8885-A20F28C51C02}">
      <dsp:nvSpPr>
        <dsp:cNvPr id="0" name=""/>
        <dsp:cNvSpPr/>
      </dsp:nvSpPr>
      <dsp:spPr>
        <a:xfrm>
          <a:off x="810052" y="362"/>
          <a:ext cx="1823405" cy="11578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BD9E19-63C1-584D-B1F7-A3F3E3993062}">
      <dsp:nvSpPr>
        <dsp:cNvPr id="0" name=""/>
        <dsp:cNvSpPr/>
      </dsp:nvSpPr>
      <dsp:spPr>
        <a:xfrm>
          <a:off x="1012653" y="192832"/>
          <a:ext cx="1823405" cy="11578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1300" b="1" kern="1200"/>
            <a:t>Bước 1: </a:t>
          </a:r>
          <a:r>
            <a:rPr lang="vi-VN" sz="1300" kern="1200"/>
            <a:t>Xác định đề tài, người nghe, mục đích, không gian và thời gian nói</a:t>
          </a:r>
          <a:endParaRPr lang="en-US" sz="1300" kern="1200"/>
        </a:p>
      </dsp:txBody>
      <dsp:txXfrm>
        <a:off x="1046566" y="226745"/>
        <a:ext cx="1755579" cy="1090036"/>
      </dsp:txXfrm>
    </dsp:sp>
    <dsp:sp modelId="{5EAB8D7A-9155-A448-BF9F-AE7771A03944}">
      <dsp:nvSpPr>
        <dsp:cNvPr id="0" name=""/>
        <dsp:cNvSpPr/>
      </dsp:nvSpPr>
      <dsp:spPr>
        <a:xfrm>
          <a:off x="3038659" y="362"/>
          <a:ext cx="1823405" cy="11578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88BFA9-8B24-C94D-833C-50FCF4F8A79C}">
      <dsp:nvSpPr>
        <dsp:cNvPr id="0" name=""/>
        <dsp:cNvSpPr/>
      </dsp:nvSpPr>
      <dsp:spPr>
        <a:xfrm>
          <a:off x="3241259" y="192832"/>
          <a:ext cx="1823405" cy="11578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1300" b="1" kern="1200" dirty="0"/>
            <a:t>Bước 2: </a:t>
          </a:r>
          <a:r>
            <a:rPr lang="vi-VN" sz="1300" kern="1200" dirty="0"/>
            <a:t>Tìm ý, lập dàn ý</a:t>
          </a:r>
          <a:endParaRPr lang="en-US" sz="1300" kern="1200" dirty="0"/>
        </a:p>
      </dsp:txBody>
      <dsp:txXfrm>
        <a:off x="3275172" y="226745"/>
        <a:ext cx="1755579" cy="1090036"/>
      </dsp:txXfrm>
    </dsp:sp>
    <dsp:sp modelId="{80E80BCA-9C3C-FA43-AD5C-244F1452F48F}">
      <dsp:nvSpPr>
        <dsp:cNvPr id="0" name=""/>
        <dsp:cNvSpPr/>
      </dsp:nvSpPr>
      <dsp:spPr>
        <a:xfrm>
          <a:off x="5267265" y="362"/>
          <a:ext cx="1823405" cy="11578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A13BD3-C3EC-DE4B-86F4-ABEDC697F77D}">
      <dsp:nvSpPr>
        <dsp:cNvPr id="0" name=""/>
        <dsp:cNvSpPr/>
      </dsp:nvSpPr>
      <dsp:spPr>
        <a:xfrm>
          <a:off x="5469866" y="192832"/>
          <a:ext cx="1823405" cy="11578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1300" b="1" kern="1200"/>
            <a:t>Bước 3: </a:t>
          </a:r>
          <a:r>
            <a:rPr lang="vi-VN" sz="1300" kern="1200"/>
            <a:t>Luyện tập và trình bày</a:t>
          </a:r>
          <a:endParaRPr lang="en-US" sz="1300" kern="1200"/>
        </a:p>
      </dsp:txBody>
      <dsp:txXfrm>
        <a:off x="5503779" y="226745"/>
        <a:ext cx="1755579" cy="1090036"/>
      </dsp:txXfrm>
    </dsp:sp>
    <dsp:sp modelId="{6EDD7511-9CCF-1D43-8935-2C4E9DDE28D0}">
      <dsp:nvSpPr>
        <dsp:cNvPr id="0" name=""/>
        <dsp:cNvSpPr/>
      </dsp:nvSpPr>
      <dsp:spPr>
        <a:xfrm>
          <a:off x="1924356" y="1688531"/>
          <a:ext cx="1823405" cy="11578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114237-4D7E-2D4D-99CD-30B76E4A6CCC}">
      <dsp:nvSpPr>
        <dsp:cNvPr id="0" name=""/>
        <dsp:cNvSpPr/>
      </dsp:nvSpPr>
      <dsp:spPr>
        <a:xfrm>
          <a:off x="2126956" y="1881002"/>
          <a:ext cx="1823405" cy="11578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1300" kern="1200"/>
            <a:t>Nên đứng trước gương để luyện tập kể lại câu chuyện</a:t>
          </a:r>
          <a:endParaRPr lang="en-US" sz="1300" kern="1200"/>
        </a:p>
      </dsp:txBody>
      <dsp:txXfrm>
        <a:off x="2160869" y="1914915"/>
        <a:ext cx="1755579" cy="1090036"/>
      </dsp:txXfrm>
    </dsp:sp>
    <dsp:sp modelId="{2C01F7B9-E950-C045-B97D-5EA935162A84}">
      <dsp:nvSpPr>
        <dsp:cNvPr id="0" name=""/>
        <dsp:cNvSpPr/>
      </dsp:nvSpPr>
      <dsp:spPr>
        <a:xfrm>
          <a:off x="4152962" y="1688531"/>
          <a:ext cx="1823405" cy="11578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5022CE-AABA-4E44-892D-5535EDEBAD47}">
      <dsp:nvSpPr>
        <dsp:cNvPr id="0" name=""/>
        <dsp:cNvSpPr/>
      </dsp:nvSpPr>
      <dsp:spPr>
        <a:xfrm>
          <a:off x="4355563" y="1881002"/>
          <a:ext cx="1823405" cy="11578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1300" kern="1200"/>
            <a:t>Chú ý sử dụng giọng điệu (cao, thấp, nhanh, chậm, to, nhỏ…) phù hợp với từng nhân vật, sự việc</a:t>
          </a:r>
          <a:endParaRPr lang="en-US" sz="1300" kern="1200"/>
        </a:p>
      </dsp:txBody>
      <dsp:txXfrm>
        <a:off x="4389476" y="1914915"/>
        <a:ext cx="1755579" cy="1090036"/>
      </dsp:txXfrm>
    </dsp:sp>
    <dsp:sp modelId="{A4085E90-B696-A149-8327-0C8E6AB643FA}">
      <dsp:nvSpPr>
        <dsp:cNvPr id="0" name=""/>
        <dsp:cNvSpPr/>
      </dsp:nvSpPr>
      <dsp:spPr>
        <a:xfrm>
          <a:off x="6381568" y="1688531"/>
          <a:ext cx="1823405" cy="11578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50D1AA-926F-4543-B475-D3E83EEF7F4D}">
      <dsp:nvSpPr>
        <dsp:cNvPr id="0" name=""/>
        <dsp:cNvSpPr/>
      </dsp:nvSpPr>
      <dsp:spPr>
        <a:xfrm>
          <a:off x="6584169" y="1881002"/>
          <a:ext cx="1823405" cy="11578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1300" kern="1200"/>
            <a:t>Kết hợp nét mặt, cử chỉ khi kể để tăng tính hấp dẫn cho câu chuyện</a:t>
          </a:r>
          <a:endParaRPr lang="en-US" sz="1300" kern="1200"/>
        </a:p>
      </dsp:txBody>
      <dsp:txXfrm>
        <a:off x="6618082" y="1914915"/>
        <a:ext cx="1755579" cy="1090036"/>
      </dsp:txXfrm>
    </dsp:sp>
    <dsp:sp modelId="{14252F90-F3B6-D048-85B4-E7EFA1D608B7}">
      <dsp:nvSpPr>
        <dsp:cNvPr id="0" name=""/>
        <dsp:cNvSpPr/>
      </dsp:nvSpPr>
      <dsp:spPr>
        <a:xfrm>
          <a:off x="8610175" y="1688531"/>
          <a:ext cx="1823405" cy="11578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0BD510-3B54-0943-BFA2-318ED659B436}">
      <dsp:nvSpPr>
        <dsp:cNvPr id="0" name=""/>
        <dsp:cNvSpPr/>
      </dsp:nvSpPr>
      <dsp:spPr>
        <a:xfrm>
          <a:off x="8812775" y="1881002"/>
          <a:ext cx="1823405" cy="11578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1300" kern="1200"/>
            <a:t>Trình bày câu chuyện ngắn gọn, có trật tự rõ ràng, sử dụng các từ ngữ phù hợp với ngôn ngữ nói</a:t>
          </a:r>
          <a:endParaRPr lang="en-US" sz="1300" kern="1200"/>
        </a:p>
      </dsp:txBody>
      <dsp:txXfrm>
        <a:off x="8846688" y="1914915"/>
        <a:ext cx="1755579" cy="1090036"/>
      </dsp:txXfrm>
    </dsp:sp>
    <dsp:sp modelId="{53E73A0E-D544-5946-BC71-A32E3D8BB252}">
      <dsp:nvSpPr>
        <dsp:cNvPr id="0" name=""/>
        <dsp:cNvSpPr/>
      </dsp:nvSpPr>
      <dsp:spPr>
        <a:xfrm>
          <a:off x="7495872" y="362"/>
          <a:ext cx="1823405" cy="11578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D5688A-1EE8-B848-939D-D1528AC1DFB0}">
      <dsp:nvSpPr>
        <dsp:cNvPr id="0" name=""/>
        <dsp:cNvSpPr/>
      </dsp:nvSpPr>
      <dsp:spPr>
        <a:xfrm>
          <a:off x="7698472" y="192832"/>
          <a:ext cx="1823405" cy="11578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1300" b="1" kern="1200"/>
            <a:t>Bước 4: </a:t>
          </a:r>
          <a:r>
            <a:rPr lang="vi-VN" sz="1300" kern="1200"/>
            <a:t>Trao đổi, đánh giá</a:t>
          </a:r>
          <a:endParaRPr lang="en-US" sz="1300" kern="1200"/>
        </a:p>
      </dsp:txBody>
      <dsp:txXfrm>
        <a:off x="7732385" y="226745"/>
        <a:ext cx="1755579" cy="10900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F103-BC34-4FE4-A40E-EDDEECFDA5D0}" type="datetimeFigureOut">
              <a:rPr lang="en-US" smtClean="0"/>
              <a:pPr/>
              <a:t>6/30/2021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4207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6D93-FCAC-47E0-A2EE-787E62CA814C}" type="datetimeFigureOut">
              <a:rPr lang="en-US" smtClean="0"/>
              <a:t>6/30/2021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2953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79A6-0FD0-4734-A311-86BFCA472E6E}" type="datetimeFigureOut">
              <a:rPr lang="en-US" smtClean="0"/>
              <a:t>6/30/2021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4615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smtClean="0"/>
              <a:t>6/30/2021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6399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smtClean="0"/>
              <a:t>6/30/2021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3201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smtClean="0"/>
              <a:t>6/30/2021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0594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smtClean="0"/>
              <a:t>6/30/2021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2237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smtClean="0"/>
              <a:t>6/30/2021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8865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smtClean="0"/>
              <a:t>6/30/2021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088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smtClean="0"/>
              <a:t>6/30/2021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5068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35E72C73-2D91-4E12-BA25-F0AA0C03599B}" type="datetimeFigureOut">
              <a:rPr lang="en-US" smtClean="0"/>
              <a:t>6/30/2021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8871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E451C3-0FF4-47C4-B829-773ADF60F88C}" type="datetimeFigureOut">
              <a:rPr lang="en-US" smtClean="0"/>
              <a:t>6/30/2021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187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Relationship Id="rId9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1.tiff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98AA6AF3-7F86-CB4E-9663-459B14DF562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0" t="1512" r="1424" b="1"/>
          <a:stretch/>
        </p:blipFill>
        <p:spPr>
          <a:xfrm>
            <a:off x="2" y="10"/>
            <a:ext cx="12191695" cy="6857990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6A0FFA78-985C-4F50-B21A-77045C7DF6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896786" y="3064931"/>
            <a:ext cx="8295215" cy="2488568"/>
          </a:xfrm>
          <a:prstGeom prst="rect">
            <a:avLst/>
          </a:prstGeom>
          <a:solidFill>
            <a:srgbClr val="000001">
              <a:alpha val="75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9931FA9A-6FB6-4D4A-BF48-380B6D152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65511" y="3236470"/>
            <a:ext cx="6832500" cy="1252601"/>
          </a:xfrm>
        </p:spPr>
        <p:txBody>
          <a:bodyPr>
            <a:normAutofit/>
          </a:bodyPr>
          <a:lstStyle/>
          <a:p>
            <a:r>
              <a:rPr lang="vi-VN" sz="2400" b="1" i="1" dirty="0">
                <a:solidFill>
                  <a:srgbClr val="FFFFFE"/>
                </a:solidFill>
                <a:cs typeface="Cordia New" panose="020B0304020202020204" pitchFamily="34" charset="-34"/>
              </a:rPr>
              <a:t>Em đã bao giờ kể chuyện cổ tích cho người khác nghe chưa? Người nghe em kể là ai?Em kể theo cách như thế nào?</a:t>
            </a:r>
            <a:endParaRPr lang="en-US" sz="2400" b="1" i="1" dirty="0">
              <a:solidFill>
                <a:srgbClr val="FFFFFE"/>
              </a:solidFill>
              <a:latin typeface="Century Gothic" panose="020B0502020202020204" pitchFamily="34" charset="0"/>
              <a:cs typeface="Cordia New" panose="020B0304020202020204" pitchFamily="34" charset="-34"/>
            </a:endParaRP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xmlns="" id="{65409EC7-69B1-45CC-8FB7-1964C1AB672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4065509" y="4666480"/>
            <a:ext cx="6832499" cy="0"/>
          </a:xfrm>
          <a:prstGeom prst="line">
            <a:avLst/>
          </a:prstGeom>
          <a:ln w="31750">
            <a:solidFill>
              <a:srgbClr val="FFE90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063727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xmlns="" id="{0216D9FD-860F-4F5C-8D9B-CE7002071D2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525CE268-2368-2D40-8FED-60BE58704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2651" y="977028"/>
            <a:ext cx="3333410" cy="5237503"/>
          </a:xfrm>
        </p:spPr>
        <p:txBody>
          <a:bodyPr anchor="ctr">
            <a:normAutofit/>
          </a:bodyPr>
          <a:lstStyle/>
          <a:p>
            <a:r>
              <a:rPr lang="da-DK" b="1" dirty="0"/>
              <a:t>LUYỆN TẬP</a:t>
            </a:r>
            <a:r>
              <a:rPr lang="en-US"/>
              <a:t> </a:t>
            </a:r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8D074069-7026-466C-B495-20FB9578CFB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653993" y="0"/>
            <a:ext cx="7538007" cy="6858000"/>
          </a:xfrm>
          <a:prstGeom prst="rect">
            <a:avLst/>
          </a:prstGeom>
          <a:solidFill>
            <a:schemeClr val="tx2"/>
          </a:solidFill>
          <a:ln w="63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C1685D80-4D5A-471F-9215-651424F4750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653787" y="0"/>
            <a:ext cx="16459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D7FB8D0-03CF-774B-B129-76D7CEFBD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6106" y="977029"/>
            <a:ext cx="6821100" cy="523750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dirty="0" err="1">
                <a:solidFill>
                  <a:schemeClr val="bg1"/>
                </a:solidFill>
              </a:rPr>
              <a:t>Câu</a:t>
            </a:r>
            <a:r>
              <a:rPr lang="en-US" dirty="0">
                <a:solidFill>
                  <a:schemeClr val="bg1"/>
                </a:solidFill>
              </a:rPr>
              <a:t> 1: </a:t>
            </a:r>
            <a:r>
              <a:rPr lang="vi-VN" dirty="0">
                <a:solidFill>
                  <a:schemeClr val="bg1"/>
                </a:solidFill>
              </a:rPr>
              <a:t>Đâu </a:t>
            </a:r>
            <a:r>
              <a:rPr lang="vi-VN" b="1" dirty="0">
                <a:solidFill>
                  <a:schemeClr val="bg1"/>
                </a:solidFill>
              </a:rPr>
              <a:t>không </a:t>
            </a:r>
            <a:r>
              <a:rPr lang="vi-VN" dirty="0">
                <a:solidFill>
                  <a:schemeClr val="bg1"/>
                </a:solidFill>
              </a:rPr>
              <a:t>phải nội dung khi kiểm bài nói kể lại một truyện cổ tích?</a:t>
            </a:r>
            <a:endParaRPr lang="en-US" dirty="0">
              <a:solidFill>
                <a:schemeClr val="bg1"/>
              </a:solidFill>
            </a:endParaRPr>
          </a:p>
          <a:p>
            <a:pPr lvl="1"/>
            <a:r>
              <a:rPr lang="en-US" dirty="0">
                <a:solidFill>
                  <a:schemeClr val="bg1"/>
                </a:solidFill>
              </a:rPr>
              <a:t>A. </a:t>
            </a:r>
            <a:r>
              <a:rPr lang="en-US" dirty="0" err="1">
                <a:solidFill>
                  <a:schemeClr val="bg1"/>
                </a:solidFill>
              </a:rPr>
              <a:t>Các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sự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việc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được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kể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theo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trình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tự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thời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gian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B. </a:t>
            </a:r>
            <a:r>
              <a:rPr lang="en-US" dirty="0" err="1">
                <a:solidFill>
                  <a:schemeClr val="bg1"/>
                </a:solidFill>
              </a:rPr>
              <a:t>Người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kể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trình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bày</a:t>
            </a:r>
            <a:r>
              <a:rPr lang="en-US" dirty="0">
                <a:solidFill>
                  <a:schemeClr val="bg1"/>
                </a:solidFill>
              </a:rPr>
              <a:t> chi </a:t>
            </a:r>
            <a:r>
              <a:rPr lang="en-US" dirty="0" err="1">
                <a:solidFill>
                  <a:schemeClr val="bg1"/>
                </a:solidFill>
              </a:rPr>
              <a:t>tiết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các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sự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việc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xảy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ra.</a:t>
            </a:r>
            <a:endParaRPr lang="en-US" dirty="0">
              <a:solidFill>
                <a:schemeClr val="bg1"/>
              </a:solidFill>
            </a:endParaRPr>
          </a:p>
          <a:p>
            <a:pPr lvl="1"/>
            <a:r>
              <a:rPr lang="en-US" dirty="0">
                <a:solidFill>
                  <a:schemeClr val="bg1"/>
                </a:solidFill>
              </a:rPr>
              <a:t>C. </a:t>
            </a:r>
            <a:r>
              <a:rPr lang="en-US" dirty="0" err="1">
                <a:solidFill>
                  <a:schemeClr val="bg1"/>
                </a:solidFill>
              </a:rPr>
              <a:t>Người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kể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dùng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ngôi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thứ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nhất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để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kể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lại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câu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chuyện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D. </a:t>
            </a:r>
            <a:r>
              <a:rPr lang="en-US" dirty="0" err="1">
                <a:solidFill>
                  <a:schemeClr val="bg1"/>
                </a:solidFill>
              </a:rPr>
              <a:t>Người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kể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tự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tin,cử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chỉ,điệu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bộ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hợp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lí</a:t>
            </a:r>
            <a:r>
              <a:rPr lang="en-US" b="1" dirty="0">
                <a:solidFill>
                  <a:schemeClr val="bg1"/>
                </a:solidFill>
              </a:rPr>
              <a:t>.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220008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931FA9A-6FB6-4D4A-BF48-380B6D152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46415" y="1062662"/>
            <a:ext cx="8825658" cy="2677648"/>
          </a:xfrm>
        </p:spPr>
        <p:txBody>
          <a:bodyPr/>
          <a:lstStyle/>
          <a:p>
            <a:pPr algn="ctr"/>
            <a:r>
              <a:rPr lang="es-MX" sz="3500" b="1" dirty="0">
                <a:latin typeface="Century Gothic" panose="020B0502020202020204" pitchFamily="34" charset="0"/>
              </a:rPr>
              <a:t>HOẠT ĐỘNG NÓI VÀ NGHE:</a:t>
            </a:r>
            <a:r>
              <a:rPr lang="en-US" sz="3500" dirty="0">
                <a:latin typeface="Century Gothic" panose="020B0502020202020204" pitchFamily="34" charset="0"/>
              </a:rPr>
              <a:t/>
            </a:r>
            <a:br>
              <a:rPr lang="en-US" sz="3500" dirty="0">
                <a:latin typeface="Century Gothic" panose="020B0502020202020204" pitchFamily="34" charset="0"/>
              </a:rPr>
            </a:br>
            <a:r>
              <a:rPr lang="da-DK" sz="3500" b="1" dirty="0">
                <a:latin typeface="Century Gothic" panose="020B0502020202020204" pitchFamily="34" charset="0"/>
              </a:rPr>
              <a:t>KỂ LẠI MỘT TRUYỆN CỔ TÍCH</a:t>
            </a:r>
            <a:r>
              <a:rPr lang="en-US" sz="3500" dirty="0">
                <a:latin typeface="Century Gothic" panose="020B0502020202020204" pitchFamily="34" charset="0"/>
              </a:rPr>
              <a:t/>
            </a:r>
            <a:br>
              <a:rPr lang="en-US" sz="3500" dirty="0">
                <a:latin typeface="Century Gothic" panose="020B0502020202020204" pitchFamily="34" charset="0"/>
              </a:rPr>
            </a:br>
            <a:endParaRPr lang="en-US" sz="35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54897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xmlns="" id="{1C69834E-5EEE-4D61-833E-04928896454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58E5D9BA-46E7-4BFA-9C74-75495BF6F5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5B033D76-5800-44B6-AFE9-EE210693511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3331" y="638508"/>
            <a:ext cx="10905339" cy="4843439"/>
          </a:xfrm>
          <a:prstGeom prst="rect">
            <a:avLst/>
          </a:prstGeom>
          <a:gradFill>
            <a:gsLst>
              <a:gs pos="0">
                <a:srgbClr val="000001"/>
              </a:gs>
              <a:gs pos="100000">
                <a:srgbClr val="191919"/>
              </a:gs>
            </a:gsLst>
          </a:gradFill>
          <a:ln w="76200" cmpd="sng">
            <a:noFill/>
            <a:miter lim="800000"/>
          </a:ln>
          <a:effectLst>
            <a:outerShdw blurRad="127000" dist="228600" dir="4740000" sx="98000" sy="98000" algn="tl" rotWithShape="0">
              <a:srgbClr val="000000">
                <a:alpha val="34000"/>
              </a:srgb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xmlns="" id="{522D6F85-FFBA-4F81-AEE5-AAA17CB7AA9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70204" y="865667"/>
            <a:ext cx="10451592" cy="4389120"/>
          </a:xfrm>
          <a:prstGeom prst="rect">
            <a:avLst/>
          </a:prstGeom>
          <a:ln w="50800" cmpd="sng">
            <a:solidFill>
              <a:srgbClr val="191919"/>
            </a:solidFill>
            <a:miter lim="800000"/>
          </a:ln>
          <a:effectLst>
            <a:innerShdw blurRad="63500" dist="88900" dir="14100000">
              <a:srgbClr val="000000">
                <a:alpha val="30000"/>
              </a:srgb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1003">
            <a:schemeClr val="lt2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xmlns="" id="{13B31514-E6DF-4357-9EEA-EFB7983080D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34796" y="1030259"/>
            <a:ext cx="10122408" cy="4059936"/>
          </a:xfrm>
          <a:prstGeom prst="rect">
            <a:avLst/>
          </a:prstGeom>
          <a:ln>
            <a:solidFill>
              <a:srgbClr val="949494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9931FA9A-6FB6-4D4A-BF48-380B6D152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57071" y="1584552"/>
            <a:ext cx="9099255" cy="2537251"/>
          </a:xfrm>
        </p:spPr>
        <p:txBody>
          <a:bodyPr anchor="ctr">
            <a:normAutofit/>
          </a:bodyPr>
          <a:lstStyle/>
          <a:p>
            <a:pPr algn="ctr"/>
            <a:r>
              <a:rPr lang="da-DK" sz="4800" b="1" dirty="0">
                <a:solidFill>
                  <a:srgbClr val="454545"/>
                </a:solidFill>
                <a:latin typeface="Century Gothic" panose="020B0502020202020204" pitchFamily="34" charset="0"/>
              </a:rPr>
              <a:t>CHUẨN BỊ NÓI VÀ NGHE</a:t>
            </a:r>
            <a:endParaRPr lang="en-US" sz="4800" dirty="0">
              <a:solidFill>
                <a:srgbClr val="454545"/>
              </a:solidFill>
              <a:latin typeface="Century Gothic" panose="020B0502020202020204" pitchFamily="34" charset="0"/>
            </a:endParaRP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xmlns="" id="{4C401D57-600A-4C91-AC9A-14CA1ED6F7D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xmlns="" id="{412BDC66-00FA-4A3F-9BC7-BE05FF7705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600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xmlns="" id="{770BF1F3-AC19-2241-A50F-A40D511AB7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5129791"/>
              </p:ext>
            </p:extLst>
          </p:nvPr>
        </p:nvGraphicFramePr>
        <p:xfrm>
          <a:off x="0" y="0"/>
          <a:ext cx="12192000" cy="6045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xmlns="" val="3351031936"/>
                    </a:ext>
                  </a:extLst>
                </a:gridCol>
                <a:gridCol w="6096000">
                  <a:extLst>
                    <a:ext uri="{9D8B030D-6E8A-4147-A177-3AD203B41FA5}">
                      <a16:colId xmlns:a16="http://schemas.microsoft.com/office/drawing/2014/main" xmlns="" val="2686827329"/>
                    </a:ext>
                  </a:extLst>
                </a:gridCol>
              </a:tblGrid>
              <a:tr h="559558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err="1">
                          <a:latin typeface="Century Gothic" panose="020B0502020202020204" pitchFamily="34" charset="0"/>
                        </a:rPr>
                        <a:t>Hình</a:t>
                      </a:r>
                      <a:r>
                        <a:rPr lang="en-US" sz="220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US" sz="2200" dirty="0" err="1">
                          <a:latin typeface="Century Gothic" panose="020B0502020202020204" pitchFamily="34" charset="0"/>
                        </a:rPr>
                        <a:t>Ảnh</a:t>
                      </a:r>
                      <a:endParaRPr lang="en-US" sz="22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err="1">
                          <a:latin typeface="Century Gothic" panose="020B0502020202020204" pitchFamily="34" charset="0"/>
                        </a:rPr>
                        <a:t>Sự</a:t>
                      </a:r>
                      <a:r>
                        <a:rPr lang="en-US" sz="2200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US" sz="2200" dirty="0" err="1">
                          <a:latin typeface="Century Gothic" panose="020B0502020202020204" pitchFamily="34" charset="0"/>
                        </a:rPr>
                        <a:t>Việc</a:t>
                      </a:r>
                      <a:endParaRPr lang="en-US" sz="22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70271394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99846445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14124272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03421051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75909661"/>
                  </a:ext>
                </a:extLst>
              </a:tr>
            </a:tbl>
          </a:graphicData>
        </a:graphic>
      </p:graphicFrame>
      <p:pic>
        <p:nvPicPr>
          <p:cNvPr id="15" name="Picture 14" descr="C:\Users\Administrator\Desktop\11.jpg">
            <a:extLst>
              <a:ext uri="{FF2B5EF4-FFF2-40B4-BE49-F238E27FC236}">
                <a16:creationId xmlns:a16="http://schemas.microsoft.com/office/drawing/2014/main" xmlns="" id="{ED44A348-BF18-714F-815C-A5DFBE73EAC7}"/>
              </a:ext>
            </a:extLst>
          </p:cNvPr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724" y="735794"/>
            <a:ext cx="1643475" cy="11203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6" name="Picture 15" descr="C:\Users\Administrator\Desktop\1.jpg">
            <a:extLst>
              <a:ext uri="{FF2B5EF4-FFF2-40B4-BE49-F238E27FC236}">
                <a16:creationId xmlns:a16="http://schemas.microsoft.com/office/drawing/2014/main" xmlns="" id="{4FE287EB-BA3D-9C45-A5D7-959354E4BB00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16684" y="735793"/>
            <a:ext cx="1555566" cy="112030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7" name="Picture 16" descr="C:\Users\Administrator\Desktop\55.jpg">
            <a:extLst>
              <a:ext uri="{FF2B5EF4-FFF2-40B4-BE49-F238E27FC236}">
                <a16:creationId xmlns:a16="http://schemas.microsoft.com/office/drawing/2014/main" xmlns="" id="{22F9AE8F-1DFA-924C-902F-8E4348803800}"/>
              </a:ext>
            </a:extLst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99723" y="2074221"/>
            <a:ext cx="1643475" cy="116029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8" name="Picture 17" descr="C:\Users\Administrator\Desktop\1.jpg">
            <a:extLst>
              <a:ext uri="{FF2B5EF4-FFF2-40B4-BE49-F238E27FC236}">
                <a16:creationId xmlns:a16="http://schemas.microsoft.com/office/drawing/2014/main" xmlns="" id="{527317C6-9F90-B44D-8052-9F5C97AAB65B}"/>
              </a:ext>
            </a:extLst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16684" y="2074221"/>
            <a:ext cx="1555566" cy="116029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9" name="Picture 18" descr="C:\Users\Administrator\Desktop\7.jpg">
            <a:extLst>
              <a:ext uri="{FF2B5EF4-FFF2-40B4-BE49-F238E27FC236}">
                <a16:creationId xmlns:a16="http://schemas.microsoft.com/office/drawing/2014/main" xmlns="" id="{E07EFD3C-2FF2-9F41-ABA4-0E087B84B47B}"/>
              </a:ext>
            </a:extLst>
          </p:cNvPr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99723" y="3452645"/>
            <a:ext cx="1643475" cy="113300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0" name="Picture 19" descr="C:\Users\Administrator\Desktop\6.jpg">
            <a:extLst>
              <a:ext uri="{FF2B5EF4-FFF2-40B4-BE49-F238E27FC236}">
                <a16:creationId xmlns:a16="http://schemas.microsoft.com/office/drawing/2014/main" xmlns="" id="{2B0EC17B-F082-E446-959C-841ACEB7D81B}"/>
              </a:ext>
            </a:extLst>
          </p:cNvPr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312134" y="3452645"/>
            <a:ext cx="1560115" cy="113300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1" name="Picture 20" descr="C:\Users\Administrator\Desktop\9.jpg">
            <a:extLst>
              <a:ext uri="{FF2B5EF4-FFF2-40B4-BE49-F238E27FC236}">
                <a16:creationId xmlns:a16="http://schemas.microsoft.com/office/drawing/2014/main" xmlns="" id="{1DD54BB9-3601-8945-86BE-10E495284EA4}"/>
              </a:ext>
            </a:extLst>
          </p:cNvPr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099723" y="4803774"/>
            <a:ext cx="1643475" cy="113300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2" name="Picture 21" descr="C:\Users\Administrator\Desktop\Untitled.png">
            <a:extLst>
              <a:ext uri="{FF2B5EF4-FFF2-40B4-BE49-F238E27FC236}">
                <a16:creationId xmlns:a16="http://schemas.microsoft.com/office/drawing/2014/main" xmlns="" id="{E3BD7400-A2B0-1B4B-9753-4A80F8D819D2}"/>
              </a:ext>
            </a:extLst>
          </p:cNvPr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312134" y="4769536"/>
            <a:ext cx="1560115" cy="116724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436202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xmlns="" id="{0BC6CE3C-B466-E048-8030-8C4E304BE3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3382600"/>
              </p:ext>
            </p:extLst>
          </p:nvPr>
        </p:nvGraphicFramePr>
        <p:xfrm>
          <a:off x="0" y="2"/>
          <a:ext cx="12192001" cy="6858002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358334">
                  <a:extLst>
                    <a:ext uri="{9D8B030D-6E8A-4147-A177-3AD203B41FA5}">
                      <a16:colId xmlns:a16="http://schemas.microsoft.com/office/drawing/2014/main" xmlns="" val="3059304397"/>
                    </a:ext>
                  </a:extLst>
                </a:gridCol>
                <a:gridCol w="6963087">
                  <a:extLst>
                    <a:ext uri="{9D8B030D-6E8A-4147-A177-3AD203B41FA5}">
                      <a16:colId xmlns:a16="http://schemas.microsoft.com/office/drawing/2014/main" xmlns="" val="3194389920"/>
                    </a:ext>
                  </a:extLst>
                </a:gridCol>
                <a:gridCol w="1392072">
                  <a:extLst>
                    <a:ext uri="{9D8B030D-6E8A-4147-A177-3AD203B41FA5}">
                      <a16:colId xmlns:a16="http://schemas.microsoft.com/office/drawing/2014/main" xmlns="" val="2039510140"/>
                    </a:ext>
                  </a:extLst>
                </a:gridCol>
                <a:gridCol w="1478508">
                  <a:extLst>
                    <a:ext uri="{9D8B030D-6E8A-4147-A177-3AD203B41FA5}">
                      <a16:colId xmlns:a16="http://schemas.microsoft.com/office/drawing/2014/main" xmlns="" val="3333756909"/>
                    </a:ext>
                  </a:extLst>
                </a:gridCol>
              </a:tblGrid>
              <a:tr h="393993">
                <a:tc rowSpan="2">
                  <a:txBody>
                    <a:bodyPr/>
                    <a:lstStyle/>
                    <a:p>
                      <a:pPr algn="ctr"/>
                      <a:r>
                        <a:rPr lang="vi-VN" sz="1800" kern="1200" dirty="0">
                          <a:effectLst/>
                        </a:rPr>
                        <a:t>TIÊU CHÍ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8F1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vi-VN" sz="1800" kern="1200" dirty="0">
                          <a:effectLst/>
                        </a:rPr>
                        <a:t>NỘI DUNG ĐÁNH GIÁ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38F1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vi-VN" sz="1800" kern="1200" dirty="0">
                          <a:effectLst/>
                        </a:rPr>
                        <a:t>KẾT QUẢ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38F1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79684860"/>
                  </a:ext>
                </a:extLst>
              </a:tr>
              <a:tr h="39399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1800" kern="1200" dirty="0">
                          <a:effectLst/>
                        </a:rPr>
                        <a:t>ĐẠT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1800" kern="1200" dirty="0">
                          <a:effectLst/>
                        </a:rPr>
                        <a:t>CHƯA ĐẠT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44264066"/>
                  </a:ext>
                </a:extLst>
              </a:tr>
              <a:tr h="393993">
                <a:tc rowSpan="9">
                  <a:txBody>
                    <a:bodyPr/>
                    <a:lstStyle/>
                    <a:p>
                      <a:pPr algn="ctr"/>
                      <a:r>
                        <a:rPr lang="vi-VN" sz="1800" kern="1200" dirty="0">
                          <a:effectLst/>
                        </a:rPr>
                        <a:t>NỘI DUNG</a:t>
                      </a:r>
                      <a:endParaRPr lang="en-US" sz="1800" kern="1200" dirty="0">
                        <a:effectLst/>
                      </a:endParaRPr>
                    </a:p>
                    <a:p>
                      <a:pPr algn="ctr"/>
                      <a:r>
                        <a:rPr lang="vi-VN" sz="1800" kern="1200" dirty="0">
                          <a:effectLst/>
                        </a:rPr>
                        <a:t>KỂ CHUYỆN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vi-VN" sz="1300" kern="1200" dirty="0">
                          <a:effectLst/>
                        </a:rPr>
                        <a:t>Lý do em muốn kể truyện . </a:t>
                      </a:r>
                      <a:endParaRPr lang="en-US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01956315"/>
                  </a:ext>
                </a:extLst>
              </a:tr>
              <a:tr h="39399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vi-VN" sz="1300" kern="1200" dirty="0">
                          <a:effectLst/>
                        </a:rPr>
                        <a:t>Nêu tên truyện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endParaRPr lang="en-US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25270488"/>
                  </a:ext>
                </a:extLst>
              </a:tr>
              <a:tr h="39399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dirty="0" err="1">
                          <a:effectLst/>
                        </a:rPr>
                        <a:t>Ngôi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kể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thứ</a:t>
                      </a:r>
                      <a:r>
                        <a:rPr lang="en-US" sz="1300" dirty="0">
                          <a:effectLst/>
                        </a:rPr>
                        <a:t> 3. </a:t>
                      </a:r>
                      <a:r>
                        <a:rPr lang="en-US" sz="1300" dirty="0" err="1">
                          <a:effectLst/>
                        </a:rPr>
                        <a:t>Sự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việc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kể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theo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trình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tự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thời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gian</a:t>
                      </a:r>
                      <a:endParaRPr lang="en-US" sz="13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29456427"/>
                  </a:ext>
                </a:extLst>
              </a:tr>
              <a:tr h="39399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dirty="0" err="1">
                          <a:effectLst/>
                        </a:rPr>
                        <a:t>Giới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thiệu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nhân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vật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và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hoàn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cảnh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xảy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ra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câu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chuyện</a:t>
                      </a:r>
                      <a:endParaRPr lang="en-US" sz="13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79407111"/>
                  </a:ext>
                </a:extLst>
              </a:tr>
              <a:tr h="39399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vi-VN" sz="1300" kern="1200" dirty="0">
                          <a:effectLst/>
                        </a:rPr>
                        <a:t>Trình bày chi tiết các sự việc theo diễn biến cốt truyện từ mở đầu đến kết thúc </a:t>
                      </a:r>
                      <a:endParaRPr lang="en-US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31509546"/>
                  </a:ext>
                </a:extLst>
              </a:tr>
              <a:tr h="39399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vi-VN" sz="1300" kern="1200" dirty="0">
                          <a:effectLst/>
                        </a:rPr>
                        <a:t>Kể đầy đủ hành động của  nhân vật </a:t>
                      </a:r>
                      <a:endParaRPr lang="en-US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83671010"/>
                  </a:ext>
                </a:extLst>
              </a:tr>
              <a:tr h="52532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vi-VN" sz="1300" kern="1200" dirty="0">
                          <a:effectLst/>
                        </a:rPr>
                        <a:t>Nội dung câu chuyện phong phú, hấp dẫn, các sự kiện, chi tiết rõ ràng, hấp dẫn.Đảm bảo các yếu tố kỳ ảo.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endParaRPr lang="en-US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05659585"/>
                  </a:ext>
                </a:extLst>
              </a:tr>
              <a:tr h="39399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dirty="0" err="1">
                          <a:effectLst/>
                        </a:rPr>
                        <a:t>Nêu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cảm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nghĩ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và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điều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em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học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tập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được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từ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câu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chuyện</a:t>
                      </a:r>
                      <a:r>
                        <a:rPr lang="en-US" sz="1300" dirty="0">
                          <a:effectLst/>
                        </a:rPr>
                        <a:t>.</a:t>
                      </a:r>
                      <a:endParaRPr lang="en-US" sz="13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65368220"/>
                  </a:ext>
                </a:extLst>
              </a:tr>
              <a:tr h="39399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dirty="0" err="1">
                          <a:effectLst/>
                        </a:rPr>
                        <a:t>Bài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có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bố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cục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đầy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đủ</a:t>
                      </a:r>
                      <a:r>
                        <a:rPr lang="en-US" sz="1300" dirty="0">
                          <a:effectLst/>
                        </a:rPr>
                        <a:t> 3 </a:t>
                      </a:r>
                      <a:r>
                        <a:rPr lang="en-US" sz="1300" dirty="0" err="1">
                          <a:effectLst/>
                        </a:rPr>
                        <a:t>phần</a:t>
                      </a:r>
                      <a:r>
                        <a:rPr lang="en-US" sz="1300" dirty="0">
                          <a:effectLst/>
                        </a:rPr>
                        <a:t>: MB-TB-KB</a:t>
                      </a:r>
                      <a:endParaRPr lang="en-US" sz="13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33816990"/>
                  </a:ext>
                </a:extLst>
              </a:tr>
              <a:tr h="393993">
                <a:tc rowSpan="4">
                  <a:txBody>
                    <a:bodyPr/>
                    <a:lstStyle/>
                    <a:p>
                      <a:pPr algn="ctr"/>
                      <a:r>
                        <a:rPr lang="vi-VN" sz="1800" kern="1200" dirty="0">
                          <a:effectLst/>
                        </a:rPr>
                        <a:t>NGÔN NGỮ TÁC PHONG</a:t>
                      </a:r>
                      <a:r>
                        <a:rPr lang="en-US" dirty="0">
                          <a:effectLst/>
                        </a:rPr>
                        <a:t> 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vi-VN" sz="1300" kern="1200" dirty="0">
                          <a:effectLst/>
                        </a:rPr>
                        <a:t>Phong thái tự tin, nhiệt tình.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endParaRPr lang="en-US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92988473"/>
                  </a:ext>
                </a:extLst>
              </a:tr>
              <a:tr h="39399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dirty="0" err="1">
                          <a:effectLst/>
                        </a:rPr>
                        <a:t>Diễn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đạt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lưu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loát</a:t>
                      </a:r>
                      <a:r>
                        <a:rPr lang="en-US" sz="1300" dirty="0">
                          <a:effectLst/>
                        </a:rPr>
                        <a:t>, </a:t>
                      </a:r>
                      <a:r>
                        <a:rPr lang="en-US" sz="1300" dirty="0" err="1">
                          <a:effectLst/>
                        </a:rPr>
                        <a:t>lời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kể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có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cảm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xúc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với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nội</a:t>
                      </a:r>
                      <a:r>
                        <a:rPr lang="en-US" sz="1300" dirty="0">
                          <a:effectLst/>
                        </a:rPr>
                        <a:t> dung </a:t>
                      </a:r>
                      <a:r>
                        <a:rPr lang="en-US" sz="1300" dirty="0" err="1">
                          <a:effectLst/>
                        </a:rPr>
                        <a:t>được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kể</a:t>
                      </a:r>
                      <a:r>
                        <a:rPr lang="en-US" sz="1300" dirty="0">
                          <a:effectLst/>
                        </a:rPr>
                        <a:t>.</a:t>
                      </a:r>
                      <a:endParaRPr lang="en-US" sz="13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69744257"/>
                  </a:ext>
                </a:extLst>
              </a:tr>
              <a:tr h="39399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dirty="0" err="1">
                          <a:effectLst/>
                        </a:rPr>
                        <a:t>Điệu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bộ</a:t>
                      </a:r>
                      <a:r>
                        <a:rPr lang="en-US" sz="1300" dirty="0">
                          <a:effectLst/>
                        </a:rPr>
                        <a:t>, </a:t>
                      </a:r>
                      <a:r>
                        <a:rPr lang="en-US" sz="1300" dirty="0" err="1">
                          <a:effectLst/>
                        </a:rPr>
                        <a:t>nét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mặt</a:t>
                      </a:r>
                      <a:r>
                        <a:rPr lang="en-US" sz="1300" dirty="0">
                          <a:effectLst/>
                        </a:rPr>
                        <a:t>, </a:t>
                      </a:r>
                      <a:r>
                        <a:rPr lang="en-US" sz="1300" dirty="0" err="1">
                          <a:effectLst/>
                        </a:rPr>
                        <a:t>ánh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mắt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phù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hợp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với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nội</a:t>
                      </a:r>
                      <a:r>
                        <a:rPr lang="en-US" sz="1300" dirty="0">
                          <a:effectLst/>
                        </a:rPr>
                        <a:t> dung </a:t>
                      </a:r>
                      <a:r>
                        <a:rPr lang="en-US" sz="1300" dirty="0" err="1">
                          <a:effectLst/>
                        </a:rPr>
                        <a:t>nói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và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tương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tác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tốt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với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người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nghe</a:t>
                      </a:r>
                      <a:r>
                        <a:rPr lang="en-US" sz="1300" dirty="0">
                          <a:effectLst/>
                        </a:rPr>
                        <a:t>. </a:t>
                      </a:r>
                      <a:endParaRPr lang="en-US" sz="13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70815004"/>
                  </a:ext>
                </a:extLst>
              </a:tr>
              <a:tr h="121076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vi-VN" sz="1300" kern="1200" dirty="0">
                          <a:effectLst/>
                        </a:rPr>
                        <a:t>Vốn ngôn ngữ phong phú, đa dạng các kiểu câu. Không mắc lỗi diễn đạt, ngắt nghỉ đúng, không mắc lỗi phát âm. </a:t>
                      </a:r>
                      <a:endParaRPr lang="en-US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281291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6380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5C977214-4F8A-EE4C-BD5E-AD9A5AF84D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1681" y="2363688"/>
            <a:ext cx="9155430" cy="3406140"/>
          </a:xfrm>
          <a:prstGeom prst="rect">
            <a:avLst/>
          </a:prstGeom>
          <a:effectLst>
            <a:outerShdw blurRad="596900" dist="393700" dir="11160000" algn="ctr" rotWithShape="0">
              <a:srgbClr val="000000">
                <a:alpha val="30000"/>
              </a:srgbClr>
            </a:outerShdw>
            <a:reflection endPos="0" dist="50800" dir="5400000" sy="-100000" algn="bl" rotWithShape="0"/>
          </a:effectLst>
        </p:spPr>
      </p:pic>
      <p:graphicFrame>
        <p:nvGraphicFramePr>
          <p:cNvPr id="8" name="TextBox 4">
            <a:extLst>
              <a:ext uri="{FF2B5EF4-FFF2-40B4-BE49-F238E27FC236}">
                <a16:creationId xmlns:a16="http://schemas.microsoft.com/office/drawing/2014/main" xmlns="" id="{7742E28D-D150-4515-91AE-39CEBDD4BC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17852060"/>
              </p:ext>
            </p:extLst>
          </p:nvPr>
        </p:nvGraphicFramePr>
        <p:xfrm>
          <a:off x="2011681" y="240030"/>
          <a:ext cx="9155430" cy="21236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6898752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623D4643-4A85-BF45-B786-9B37ED9628C3}"/>
              </a:ext>
            </a:extLst>
          </p:cNvPr>
          <p:cNvSpPr txBox="1"/>
          <p:nvPr/>
        </p:nvSpPr>
        <p:spPr>
          <a:xfrm>
            <a:off x="3771900" y="12115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5" name="TextBox 2">
            <a:extLst>
              <a:ext uri="{FF2B5EF4-FFF2-40B4-BE49-F238E27FC236}">
                <a16:creationId xmlns:a16="http://schemas.microsoft.com/office/drawing/2014/main" xmlns="" id="{CAD97383-3245-4016-A894-5CF83E66F30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7359351"/>
              </p:ext>
            </p:extLst>
          </p:nvPr>
        </p:nvGraphicFramePr>
        <p:xfrm>
          <a:off x="412392" y="218324"/>
          <a:ext cx="11446234" cy="30392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4611318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7">
            <a:extLst>
              <a:ext uri="{FF2B5EF4-FFF2-40B4-BE49-F238E27FC236}">
                <a16:creationId xmlns:a16="http://schemas.microsoft.com/office/drawing/2014/main" xmlns="" id="{29C51009-A09A-4689-8E6C-F8FC99E6A84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525CE268-2368-2D40-8FED-60BE58704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279" y="1597229"/>
            <a:ext cx="4383740" cy="4297680"/>
          </a:xfrm>
        </p:spPr>
        <p:txBody>
          <a:bodyPr anchor="ctr">
            <a:normAutofit/>
          </a:bodyPr>
          <a:lstStyle/>
          <a:p>
            <a:r>
              <a:rPr lang="da-DK" sz="3000" b="1" dirty="0">
                <a:latin typeface="Century Gothic" panose="020B0502020202020204" pitchFamily="34" charset="0"/>
              </a:rPr>
              <a:t>KỂ LẠI MỘT TRUYỆN TRUYỀN THUYẾT HOẶC CỔ TÍCH</a:t>
            </a:r>
            <a:r>
              <a:rPr lang="en-US" sz="3000" dirty="0">
                <a:latin typeface="Century Gothic" panose="020B0502020202020204" pitchFamily="34" charset="0"/>
              </a:rPr>
              <a:t/>
            </a:r>
            <a:br>
              <a:rPr lang="en-US" sz="3000" dirty="0">
                <a:latin typeface="Century Gothic" panose="020B0502020202020204" pitchFamily="34" charset="0"/>
              </a:rPr>
            </a:br>
            <a:endParaRPr lang="en-US" sz="3000" dirty="0">
              <a:latin typeface="Century Gothic" panose="020B0502020202020204" pitchFamily="34" charset="0"/>
            </a:endParaRPr>
          </a:p>
        </p:txBody>
      </p:sp>
      <p:cxnSp>
        <p:nvCxnSpPr>
          <p:cNvPr id="15" name="Straight Connector 9">
            <a:extLst>
              <a:ext uri="{FF2B5EF4-FFF2-40B4-BE49-F238E27FC236}">
                <a16:creationId xmlns:a16="http://schemas.microsoft.com/office/drawing/2014/main" xmlns="" id="{9EC65442-F244-409C-BF44-C5D6472E810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4654296" y="2148839"/>
            <a:ext cx="0" cy="32004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D7FB8D0-03CF-774B-B129-76D7CEFBD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4851" y="1600199"/>
            <a:ext cx="6130003" cy="4297680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vi-VN" sz="1500" b="1" dirty="0"/>
              <a:t>Bước 1. Chuẩn bị: </a:t>
            </a:r>
            <a:r>
              <a:rPr lang="vi-VN" sz="1500" dirty="0"/>
              <a:t>Nội dung (dàn ý)</a:t>
            </a:r>
            <a:r>
              <a:rPr lang="vi-VN" sz="1500" b="1" dirty="0"/>
              <a:t>, </a:t>
            </a:r>
            <a:r>
              <a:rPr lang="vi-VN" sz="1500" dirty="0"/>
              <a:t>lời nói mở đầu, kết thúc và phương tiện, tư liệu.</a:t>
            </a:r>
            <a:endParaRPr lang="en-US" sz="1500" dirty="0">
              <a:latin typeface="Century Gothic" panose="020B0502020202020204" pitchFamily="34" charset="0"/>
            </a:endParaRPr>
          </a:p>
          <a:p>
            <a:pPr lvl="1">
              <a:lnSpc>
                <a:spcPct val="110000"/>
              </a:lnSpc>
            </a:pPr>
            <a:r>
              <a:rPr lang="vi-VN" sz="1500" dirty="0"/>
              <a:t>Tiêu chí đánh giá khi nghe.</a:t>
            </a:r>
            <a:endParaRPr lang="en-US" sz="1500" dirty="0">
              <a:latin typeface="Century Gothic" panose="020B0502020202020204" pitchFamily="34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vi-VN" sz="1500" b="1" dirty="0"/>
              <a:t>Bước 2: Thực hành nói và nghe.</a:t>
            </a:r>
            <a:endParaRPr lang="en-US" sz="1500" dirty="0">
              <a:latin typeface="Century Gothic" panose="020B0502020202020204" pitchFamily="34" charset="0"/>
            </a:endParaRPr>
          </a:p>
          <a:p>
            <a:pPr lvl="1">
              <a:lnSpc>
                <a:spcPct val="110000"/>
              </a:lnSpc>
            </a:pPr>
            <a:r>
              <a:rPr lang="vi-VN" sz="1500" i="1" dirty="0"/>
              <a:t>Nói</a:t>
            </a:r>
            <a:r>
              <a:rPr lang="vi-VN" sz="1500" b="1" dirty="0"/>
              <a:t>: </a:t>
            </a:r>
            <a:r>
              <a:rPr lang="vi-VN" sz="1500" dirty="0"/>
              <a:t>Bám sát dàn ý, nói sáng tạo, nói hiệu quả.</a:t>
            </a:r>
            <a:endParaRPr lang="en-US" sz="1500" dirty="0">
              <a:latin typeface="Century Gothic" panose="020B0502020202020204" pitchFamily="34" charset="0"/>
            </a:endParaRPr>
          </a:p>
          <a:p>
            <a:pPr lvl="1">
              <a:lnSpc>
                <a:spcPct val="110000"/>
              </a:lnSpc>
            </a:pPr>
            <a:r>
              <a:rPr lang="vi-VN" sz="1500" i="1" dirty="0"/>
              <a:t>Nghe: </a:t>
            </a:r>
            <a:r>
              <a:rPr lang="vi-VN" sz="1500" dirty="0"/>
              <a:t>Lắng nghe, nhận xét ưu điểm, hạn chế, cách khắc phục và đánh giá theo tiêu chí.</a:t>
            </a:r>
            <a:endParaRPr lang="en-US" sz="1500" dirty="0">
              <a:latin typeface="Century Gothic" panose="020B0502020202020204" pitchFamily="34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vi-VN" sz="1500" b="1" dirty="0"/>
              <a:t>Bước  3. Nhận xét, rút kinh nghiệm:</a:t>
            </a:r>
            <a:endParaRPr lang="en-US" sz="1500" dirty="0">
              <a:latin typeface="Century Gothic" panose="020B0502020202020204" pitchFamily="34" charset="0"/>
            </a:endParaRPr>
          </a:p>
          <a:p>
            <a:pPr lvl="1">
              <a:lnSpc>
                <a:spcPct val="110000"/>
              </a:lnSpc>
            </a:pPr>
            <a:r>
              <a:rPr lang="vi-VN" sz="1500" i="1" dirty="0"/>
              <a:t>Tự nhận xét:</a:t>
            </a:r>
            <a:r>
              <a:rPr lang="vi-VN" sz="1500" dirty="0"/>
              <a:t> mình làm đươc và điều muốn bổ sung sau khi trình bày.</a:t>
            </a:r>
            <a:endParaRPr lang="en-US" sz="1500" dirty="0">
              <a:latin typeface="Century Gothic" panose="020B0502020202020204" pitchFamily="34" charset="0"/>
            </a:endParaRPr>
          </a:p>
          <a:p>
            <a:pPr lvl="1">
              <a:lnSpc>
                <a:spcPct val="110000"/>
              </a:lnSpc>
            </a:pPr>
            <a:r>
              <a:rPr lang="vi-VN" sz="1500" i="1" dirty="0"/>
              <a:t>Nhận xét chung:</a:t>
            </a:r>
            <a:r>
              <a:rPr lang="vi-VN" sz="1500" dirty="0"/>
              <a:t> đánh giá bài của bạn theo tiêu chí. Chú ý sự sáng tạo khi trình bày.</a:t>
            </a:r>
            <a:r>
              <a:rPr lang="vi-VN" sz="1500" b="1" dirty="0"/>
              <a:t> </a:t>
            </a:r>
            <a:endParaRPr lang="en-US" sz="1500" dirty="0">
              <a:latin typeface="Century Gothic" panose="020B0502020202020204" pitchFamily="34" charset="0"/>
            </a:endParaRPr>
          </a:p>
          <a:p>
            <a:pPr>
              <a:lnSpc>
                <a:spcPct val="110000"/>
              </a:lnSpc>
            </a:pPr>
            <a:endParaRPr lang="en-US" sz="15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132542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xmlns="" id="{1C69834E-5EEE-4D61-833E-04928896454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58E5D9BA-46E7-4BFA-9C74-75495BF6F5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5B033D76-5800-44B6-AFE9-EE210693511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3331" y="638508"/>
            <a:ext cx="10905339" cy="4843439"/>
          </a:xfrm>
          <a:prstGeom prst="rect">
            <a:avLst/>
          </a:prstGeom>
          <a:gradFill>
            <a:gsLst>
              <a:gs pos="0">
                <a:srgbClr val="000001"/>
              </a:gs>
              <a:gs pos="100000">
                <a:srgbClr val="191919"/>
              </a:gs>
            </a:gsLst>
          </a:gradFill>
          <a:ln w="76200" cmpd="sng">
            <a:noFill/>
            <a:miter lim="800000"/>
          </a:ln>
          <a:effectLst>
            <a:outerShdw blurRad="127000" dist="228600" dir="4740000" sx="98000" sy="98000" algn="tl" rotWithShape="0">
              <a:srgbClr val="000000">
                <a:alpha val="34000"/>
              </a:srgb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xmlns="" id="{522D6F85-FFBA-4F81-AEE5-AAA17CB7AA9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70204" y="865667"/>
            <a:ext cx="10451592" cy="4389120"/>
          </a:xfrm>
          <a:prstGeom prst="rect">
            <a:avLst/>
          </a:prstGeom>
          <a:ln w="50800" cmpd="sng">
            <a:solidFill>
              <a:srgbClr val="191919"/>
            </a:solidFill>
            <a:miter lim="800000"/>
          </a:ln>
          <a:effectLst>
            <a:innerShdw blurRad="63500" dist="88900" dir="14100000">
              <a:srgbClr val="000000">
                <a:alpha val="30000"/>
              </a:srgb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1003">
            <a:schemeClr val="lt2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xmlns="" id="{13B31514-E6DF-4357-9EEA-EFB7983080D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34796" y="1030259"/>
            <a:ext cx="10122408" cy="4059936"/>
          </a:xfrm>
          <a:prstGeom prst="rect">
            <a:avLst/>
          </a:prstGeom>
          <a:ln>
            <a:solidFill>
              <a:srgbClr val="949494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9931FA9A-6FB6-4D4A-BF48-380B6D152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57071" y="1584552"/>
            <a:ext cx="9099255" cy="2537251"/>
          </a:xfrm>
        </p:spPr>
        <p:txBody>
          <a:bodyPr anchor="ctr">
            <a:normAutofit/>
          </a:bodyPr>
          <a:lstStyle/>
          <a:p>
            <a:pPr algn="ctr"/>
            <a:r>
              <a:rPr lang="da-DK" sz="4800" b="1" dirty="0" err="1">
                <a:solidFill>
                  <a:srgbClr val="454545"/>
                </a:solidFill>
                <a:latin typeface="Century Gothic" panose="020B0502020202020204" pitchFamily="34" charset="0"/>
              </a:rPr>
              <a:t>Thực</a:t>
            </a:r>
            <a:r>
              <a:rPr lang="da-DK" sz="4800" b="1" dirty="0">
                <a:solidFill>
                  <a:srgbClr val="454545"/>
                </a:solidFill>
                <a:latin typeface="Century Gothic" panose="020B0502020202020204" pitchFamily="34" charset="0"/>
              </a:rPr>
              <a:t> </a:t>
            </a:r>
            <a:r>
              <a:rPr lang="da-DK" sz="4800" b="1" dirty="0" err="1">
                <a:solidFill>
                  <a:srgbClr val="454545"/>
                </a:solidFill>
                <a:latin typeface="Century Gothic" panose="020B0502020202020204" pitchFamily="34" charset="0"/>
              </a:rPr>
              <a:t>hành</a:t>
            </a:r>
            <a:r>
              <a:rPr lang="da-DK" sz="4800" b="1" dirty="0">
                <a:solidFill>
                  <a:srgbClr val="454545"/>
                </a:solidFill>
                <a:latin typeface="Century Gothic" panose="020B0502020202020204" pitchFamily="34" charset="0"/>
              </a:rPr>
              <a:t> NÓI VÀ NGHE</a:t>
            </a:r>
            <a:endParaRPr lang="en-US" sz="4800" dirty="0">
              <a:solidFill>
                <a:srgbClr val="454545"/>
              </a:solidFill>
              <a:latin typeface="Century Gothic" panose="020B0502020202020204" pitchFamily="34" charset="0"/>
            </a:endParaRP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xmlns="" id="{4C401D57-600A-4C91-AC9A-14CA1ED6F7D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xmlns="" id="{412BDC66-00FA-4A3F-9BC7-BE05FF7705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2360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{E99BAA68-E216-3542-A08C-94405C7766B3}tf10001070</Template>
  <TotalTime>50</TotalTime>
  <Words>595</Words>
  <Application>Microsoft Office PowerPoint</Application>
  <PresentationFormat>Custom</PresentationFormat>
  <Paragraphs>54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Gallery</vt:lpstr>
      <vt:lpstr>Em đã bao giờ kể chuyện cổ tích cho người khác nghe chưa? Người nghe em kể là ai?Em kể theo cách như thế nào?</vt:lpstr>
      <vt:lpstr>HOẠT ĐỘNG NÓI VÀ NGHE: KỂ LẠI MỘT TRUYỆN CỔ TÍCH </vt:lpstr>
      <vt:lpstr>CHUẨN BỊ NÓI VÀ NGHE</vt:lpstr>
      <vt:lpstr>PowerPoint Presentation</vt:lpstr>
      <vt:lpstr>PowerPoint Presentation</vt:lpstr>
      <vt:lpstr>PowerPoint Presentation</vt:lpstr>
      <vt:lpstr>PowerPoint Presentation</vt:lpstr>
      <vt:lpstr>KỂ LẠI MỘT TRUYỆN TRUYỀN THUYẾT HOẶC CỔ TÍCH </vt:lpstr>
      <vt:lpstr>Thực hành NÓI VÀ NGHE</vt:lpstr>
      <vt:lpstr>LUYỆN TẬP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 đã bao giờ kể chuyện cổ tích cho người khác nghe chưa? Người nghe em kể là ai?Em kể theo cách như thế nào?</dc:title>
  <dc:creator>Le Quang Tuan Cuong(CuongLQT)</dc:creator>
  <cp:lastModifiedBy>ASUS</cp:lastModifiedBy>
  <cp:revision>6</cp:revision>
  <dcterms:created xsi:type="dcterms:W3CDTF">2021-06-23T13:29:23Z</dcterms:created>
  <dcterms:modified xsi:type="dcterms:W3CDTF">2021-06-30T06:12:22Z</dcterms:modified>
</cp:coreProperties>
</file>